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 id="2147483730" r:id="rId2"/>
    <p:sldMasterId id="2147483648" r:id="rId3"/>
  </p:sldMasterIdLst>
  <p:notesMasterIdLst>
    <p:notesMasterId r:id="rId15"/>
  </p:notesMasterIdLst>
  <p:handoutMasterIdLst>
    <p:handoutMasterId r:id="rId16"/>
  </p:handoutMasterIdLst>
  <p:sldIdLst>
    <p:sldId id="617" r:id="rId4"/>
    <p:sldId id="825" r:id="rId5"/>
    <p:sldId id="716" r:id="rId6"/>
    <p:sldId id="749" r:id="rId7"/>
    <p:sldId id="796" r:id="rId8"/>
    <p:sldId id="750" r:id="rId9"/>
    <p:sldId id="809" r:id="rId10"/>
    <p:sldId id="824" r:id="rId11"/>
    <p:sldId id="803" r:id="rId12"/>
    <p:sldId id="811" r:id="rId13"/>
    <p:sldId id="818" r:id="rId14"/>
  </p:sldIdLst>
  <p:sldSz cx="9144000" cy="6858000" type="screen4x3"/>
  <p:notesSz cx="6797675" cy="9926638"/>
  <p:defaultTextStyle>
    <a:defPPr>
      <a:defRPr lang="en-US"/>
    </a:defPPr>
    <a:lvl1pPr algn="l" rtl="0" eaLnBrk="0" fontAlgn="base" hangingPunct="0">
      <a:spcBef>
        <a:spcPct val="0"/>
      </a:spcBef>
      <a:spcAft>
        <a:spcPct val="0"/>
      </a:spcAft>
      <a:buClr>
        <a:schemeClr val="tx1"/>
      </a:buClr>
      <a:buFont typeface="Arial" charset="0"/>
      <a:defRPr sz="1600" kern="1200">
        <a:solidFill>
          <a:schemeClr val="bg1"/>
        </a:solidFill>
        <a:latin typeface="Times New Roman" pitchFamily="18" charset="0"/>
        <a:ea typeface="+mn-ea"/>
        <a:cs typeface="+mn-cs"/>
      </a:defRPr>
    </a:lvl1pPr>
    <a:lvl2pPr marL="457200" algn="l" rtl="0" eaLnBrk="0" fontAlgn="base" hangingPunct="0">
      <a:spcBef>
        <a:spcPct val="0"/>
      </a:spcBef>
      <a:spcAft>
        <a:spcPct val="0"/>
      </a:spcAft>
      <a:buClr>
        <a:schemeClr val="tx1"/>
      </a:buClr>
      <a:buFont typeface="Arial" charset="0"/>
      <a:defRPr sz="1600" kern="1200">
        <a:solidFill>
          <a:schemeClr val="bg1"/>
        </a:solidFill>
        <a:latin typeface="Times New Roman" pitchFamily="18" charset="0"/>
        <a:ea typeface="+mn-ea"/>
        <a:cs typeface="+mn-cs"/>
      </a:defRPr>
    </a:lvl2pPr>
    <a:lvl3pPr marL="914400" algn="l" rtl="0" eaLnBrk="0" fontAlgn="base" hangingPunct="0">
      <a:spcBef>
        <a:spcPct val="0"/>
      </a:spcBef>
      <a:spcAft>
        <a:spcPct val="0"/>
      </a:spcAft>
      <a:buClr>
        <a:schemeClr val="tx1"/>
      </a:buClr>
      <a:buFont typeface="Arial" charset="0"/>
      <a:defRPr sz="1600" kern="1200">
        <a:solidFill>
          <a:schemeClr val="bg1"/>
        </a:solidFill>
        <a:latin typeface="Times New Roman" pitchFamily="18" charset="0"/>
        <a:ea typeface="+mn-ea"/>
        <a:cs typeface="+mn-cs"/>
      </a:defRPr>
    </a:lvl3pPr>
    <a:lvl4pPr marL="1371600" algn="l" rtl="0" eaLnBrk="0" fontAlgn="base" hangingPunct="0">
      <a:spcBef>
        <a:spcPct val="0"/>
      </a:spcBef>
      <a:spcAft>
        <a:spcPct val="0"/>
      </a:spcAft>
      <a:buClr>
        <a:schemeClr val="tx1"/>
      </a:buClr>
      <a:buFont typeface="Arial" charset="0"/>
      <a:defRPr sz="1600" kern="1200">
        <a:solidFill>
          <a:schemeClr val="bg1"/>
        </a:solidFill>
        <a:latin typeface="Times New Roman" pitchFamily="18" charset="0"/>
        <a:ea typeface="+mn-ea"/>
        <a:cs typeface="+mn-cs"/>
      </a:defRPr>
    </a:lvl4pPr>
    <a:lvl5pPr marL="1828800" algn="l" rtl="0" eaLnBrk="0" fontAlgn="base" hangingPunct="0">
      <a:spcBef>
        <a:spcPct val="0"/>
      </a:spcBef>
      <a:spcAft>
        <a:spcPct val="0"/>
      </a:spcAft>
      <a:buClr>
        <a:schemeClr val="tx1"/>
      </a:buClr>
      <a:buFont typeface="Arial" charset="0"/>
      <a:defRPr sz="1600" kern="1200">
        <a:solidFill>
          <a:schemeClr val="bg1"/>
        </a:solidFill>
        <a:latin typeface="Times New Roman" pitchFamily="18" charset="0"/>
        <a:ea typeface="+mn-ea"/>
        <a:cs typeface="+mn-cs"/>
      </a:defRPr>
    </a:lvl5pPr>
    <a:lvl6pPr marL="2286000" algn="l" defTabSz="914400" rtl="0" eaLnBrk="1" latinLnBrk="0" hangingPunct="1">
      <a:defRPr sz="1600" kern="1200">
        <a:solidFill>
          <a:schemeClr val="bg1"/>
        </a:solidFill>
        <a:latin typeface="Times New Roman" pitchFamily="18" charset="0"/>
        <a:ea typeface="+mn-ea"/>
        <a:cs typeface="+mn-cs"/>
      </a:defRPr>
    </a:lvl6pPr>
    <a:lvl7pPr marL="2743200" algn="l" defTabSz="914400" rtl="0" eaLnBrk="1" latinLnBrk="0" hangingPunct="1">
      <a:defRPr sz="1600" kern="1200">
        <a:solidFill>
          <a:schemeClr val="bg1"/>
        </a:solidFill>
        <a:latin typeface="Times New Roman" pitchFamily="18" charset="0"/>
        <a:ea typeface="+mn-ea"/>
        <a:cs typeface="+mn-cs"/>
      </a:defRPr>
    </a:lvl7pPr>
    <a:lvl8pPr marL="3200400" algn="l" defTabSz="914400" rtl="0" eaLnBrk="1" latinLnBrk="0" hangingPunct="1">
      <a:defRPr sz="1600" kern="1200">
        <a:solidFill>
          <a:schemeClr val="bg1"/>
        </a:solidFill>
        <a:latin typeface="Times New Roman" pitchFamily="18" charset="0"/>
        <a:ea typeface="+mn-ea"/>
        <a:cs typeface="+mn-cs"/>
      </a:defRPr>
    </a:lvl8pPr>
    <a:lvl9pPr marL="3657600" algn="l" defTabSz="914400" rtl="0" eaLnBrk="1" latinLnBrk="0" hangingPunct="1">
      <a:defRPr sz="1600" kern="1200">
        <a:solidFill>
          <a:schemeClr val="bg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C0ED"/>
    <a:srgbClr val="D7E7F9"/>
    <a:srgbClr val="FFFFFF"/>
    <a:srgbClr val="FEE8F8"/>
    <a:srgbClr val="0E438A"/>
    <a:srgbClr val="87BBE0"/>
    <a:srgbClr val="D9445A"/>
    <a:srgbClr val="1B5BA2"/>
    <a:srgbClr val="525152"/>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72" autoAdjust="0"/>
    <p:restoredTop sz="94673" autoAdjust="0"/>
  </p:normalViewPr>
  <p:slideViewPr>
    <p:cSldViewPr>
      <p:cViewPr varScale="1">
        <p:scale>
          <a:sx n="58" d="100"/>
          <a:sy n="58" d="100"/>
        </p:scale>
        <p:origin x="-509"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_rels/data3.xml.rels><?xml version="1.0" encoding="UTF-8" standalone="yes"?>
<Relationships xmlns="http://schemas.openxmlformats.org/package/2006/relationships"><Relationship Id="rId1" Type="http://schemas.openxmlformats.org/officeDocument/2006/relationships/hyperlink" Target="http://www.itu.int/council/pd/basic-dec-res-rec.doc"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http://www.itu.int/council/pd/basic-dec-res-rec.doc"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257BDF-B3D5-419E-AC62-BE3AB187BE1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D55A5E1E-1462-4710-B4D8-66B00328A1E3}">
      <dgm:prSet phldrT="[Text]" custT="1"/>
      <dgm:spPr>
        <a:solidFill>
          <a:srgbClr val="D7E7F9"/>
        </a:solidFill>
      </dgm:spPr>
      <dgm:t>
        <a:bodyPr/>
        <a:lstStyle/>
        <a:p>
          <a:pPr>
            <a:spcBef>
              <a:spcPts val="1200"/>
            </a:spcBef>
          </a:pPr>
          <a:r>
            <a:rPr lang="en-US" sz="1400" b="1" dirty="0" smtClean="0"/>
            <a:t>Responsibilities</a:t>
          </a:r>
          <a:endParaRPr lang="en-US" sz="1400" b="1" dirty="0"/>
        </a:p>
      </dgm:t>
    </dgm:pt>
    <dgm:pt modelId="{C8329265-69DE-4FFD-950D-1B61DFFC4A05}" type="parTrans" cxnId="{EA667BD4-D82D-4041-A41F-0659F70CCECE}">
      <dgm:prSet/>
      <dgm:spPr/>
      <dgm:t>
        <a:bodyPr/>
        <a:lstStyle/>
        <a:p>
          <a:endParaRPr lang="en-US"/>
        </a:p>
      </dgm:t>
    </dgm:pt>
    <dgm:pt modelId="{0E4B39BB-C2A7-4F96-9906-BD2EA72CDA0B}" type="sibTrans" cxnId="{EA667BD4-D82D-4041-A41F-0659F70CCECE}">
      <dgm:prSet/>
      <dgm:spPr/>
      <dgm:t>
        <a:bodyPr/>
        <a:lstStyle/>
        <a:p>
          <a:endParaRPr lang="en-US"/>
        </a:p>
      </dgm:t>
    </dgm:pt>
    <dgm:pt modelId="{4AA92154-1C3D-471D-BDFA-67E2AAACADE7}">
      <dgm:prSet custT="1"/>
      <dgm:spPr>
        <a:solidFill>
          <a:schemeClr val="tx2">
            <a:lumMod val="40000"/>
            <a:lumOff val="60000"/>
          </a:schemeClr>
        </a:solidFill>
      </dgm:spPr>
      <dgm:t>
        <a:bodyPr/>
        <a:lstStyle/>
        <a:p>
          <a:r>
            <a:rPr lang="en-US" sz="1800" b="0" dirty="0" smtClean="0"/>
            <a:t>Plenipotentiary Conference - Overview</a:t>
          </a:r>
        </a:p>
      </dgm:t>
    </dgm:pt>
    <dgm:pt modelId="{D50703A4-4985-4C64-AE66-8157C07302C7}" type="parTrans" cxnId="{A701FB0C-C9FD-4A1B-95F6-5201BAB4B234}">
      <dgm:prSet/>
      <dgm:spPr/>
      <dgm:t>
        <a:bodyPr/>
        <a:lstStyle/>
        <a:p>
          <a:endParaRPr lang="en-US"/>
        </a:p>
      </dgm:t>
    </dgm:pt>
    <dgm:pt modelId="{23DD92A0-3CE0-449F-B90D-46839F34944D}" type="sibTrans" cxnId="{A701FB0C-C9FD-4A1B-95F6-5201BAB4B234}">
      <dgm:prSet/>
      <dgm:spPr/>
      <dgm:t>
        <a:bodyPr/>
        <a:lstStyle/>
        <a:p>
          <a:endParaRPr lang="en-US"/>
        </a:p>
      </dgm:t>
    </dgm:pt>
    <dgm:pt modelId="{63AF2123-7326-401D-929B-008CA351C817}">
      <dgm:prSet phldrT="[Text]" custT="1"/>
      <dgm:spPr>
        <a:solidFill>
          <a:srgbClr val="D7E7F9"/>
        </a:solidFill>
      </dgm:spPr>
      <dgm:t>
        <a:bodyPr/>
        <a:lstStyle/>
        <a:p>
          <a:pPr>
            <a:spcBef>
              <a:spcPct val="0"/>
            </a:spcBef>
          </a:pPr>
          <a:r>
            <a:rPr lang="en-US" sz="1400" b="1" dirty="0" smtClean="0"/>
            <a:t>Participation</a:t>
          </a:r>
          <a:endParaRPr lang="en-US" sz="1400" b="1" dirty="0"/>
        </a:p>
      </dgm:t>
    </dgm:pt>
    <dgm:pt modelId="{BF2FE7C5-1D3B-4BE3-B2A3-2E2196F2095B}" type="parTrans" cxnId="{5B27AD57-9CDC-4B28-A51B-FFBEFB0E50FC}">
      <dgm:prSet/>
      <dgm:spPr/>
      <dgm:t>
        <a:bodyPr/>
        <a:lstStyle/>
        <a:p>
          <a:endParaRPr lang="en-US"/>
        </a:p>
      </dgm:t>
    </dgm:pt>
    <dgm:pt modelId="{B86300B6-EB1B-449C-9728-F7800F757CC3}" type="sibTrans" cxnId="{5B27AD57-9CDC-4B28-A51B-FFBEFB0E50FC}">
      <dgm:prSet/>
      <dgm:spPr/>
      <dgm:t>
        <a:bodyPr/>
        <a:lstStyle/>
        <a:p>
          <a:endParaRPr lang="en-US"/>
        </a:p>
      </dgm:t>
    </dgm:pt>
    <dgm:pt modelId="{A59C99E8-BB1E-4F37-B56D-56C87A3263DA}">
      <dgm:prSet phldrT="[Text]" custT="1"/>
      <dgm:spPr>
        <a:solidFill>
          <a:srgbClr val="D7E7F9"/>
        </a:solidFill>
      </dgm:spPr>
      <dgm:t>
        <a:bodyPr/>
        <a:lstStyle/>
        <a:p>
          <a:pPr>
            <a:spcBef>
              <a:spcPct val="0"/>
            </a:spcBef>
          </a:pPr>
          <a:r>
            <a:rPr lang="en-US" sz="1400" b="1" dirty="0" smtClean="0"/>
            <a:t>Preparations and Inputs</a:t>
          </a:r>
          <a:endParaRPr lang="en-US" sz="1400" b="1" dirty="0"/>
        </a:p>
      </dgm:t>
    </dgm:pt>
    <dgm:pt modelId="{DD7E5EBF-170B-4422-8BE0-BE55E5983FDD}" type="parTrans" cxnId="{547579BD-CF71-4F51-8677-5493FC8E98AD}">
      <dgm:prSet/>
      <dgm:spPr/>
      <dgm:t>
        <a:bodyPr/>
        <a:lstStyle/>
        <a:p>
          <a:endParaRPr lang="en-US"/>
        </a:p>
      </dgm:t>
    </dgm:pt>
    <dgm:pt modelId="{165CFE0E-19DB-40A5-BD20-E55F893F3658}" type="sibTrans" cxnId="{547579BD-CF71-4F51-8677-5493FC8E98AD}">
      <dgm:prSet/>
      <dgm:spPr/>
      <dgm:t>
        <a:bodyPr/>
        <a:lstStyle/>
        <a:p>
          <a:endParaRPr lang="en-US"/>
        </a:p>
      </dgm:t>
    </dgm:pt>
    <dgm:pt modelId="{950943CD-25D2-4F10-BC18-81CAED891A5B}">
      <dgm:prSet phldrT="[Text]" custT="1"/>
      <dgm:spPr>
        <a:solidFill>
          <a:srgbClr val="D7E7F9"/>
        </a:solidFill>
      </dgm:spPr>
      <dgm:t>
        <a:bodyPr/>
        <a:lstStyle/>
        <a:p>
          <a:pPr>
            <a:spcBef>
              <a:spcPct val="0"/>
            </a:spcBef>
          </a:pPr>
          <a:r>
            <a:rPr lang="en-US" sz="1400" b="1" dirty="0" smtClean="0"/>
            <a:t>Structure and Chairmanship</a:t>
          </a:r>
          <a:endParaRPr lang="en-US" sz="1400" b="1" dirty="0"/>
        </a:p>
      </dgm:t>
    </dgm:pt>
    <dgm:pt modelId="{A5A6E048-765E-446F-AB28-EE4B1F16814C}" type="parTrans" cxnId="{6D618EFB-44D1-41EE-83B7-8102F4936220}">
      <dgm:prSet/>
      <dgm:spPr/>
      <dgm:t>
        <a:bodyPr/>
        <a:lstStyle/>
        <a:p>
          <a:endParaRPr lang="en-US"/>
        </a:p>
      </dgm:t>
    </dgm:pt>
    <dgm:pt modelId="{240890AC-726E-4613-ABB2-32EC18E0927E}" type="sibTrans" cxnId="{6D618EFB-44D1-41EE-83B7-8102F4936220}">
      <dgm:prSet/>
      <dgm:spPr/>
      <dgm:t>
        <a:bodyPr/>
        <a:lstStyle/>
        <a:p>
          <a:endParaRPr lang="en-US"/>
        </a:p>
      </dgm:t>
    </dgm:pt>
    <dgm:pt modelId="{75F74964-0827-480A-93EE-8B952224E412}">
      <dgm:prSet phldrT="[Text]" custT="1"/>
      <dgm:spPr>
        <a:solidFill>
          <a:srgbClr val="D7E7F9"/>
        </a:solidFill>
      </dgm:spPr>
      <dgm:t>
        <a:bodyPr/>
        <a:lstStyle/>
        <a:p>
          <a:pPr>
            <a:spcBef>
              <a:spcPct val="0"/>
            </a:spcBef>
          </a:pPr>
          <a:r>
            <a:rPr lang="en-US" sz="1400" b="1" dirty="0" smtClean="0"/>
            <a:t>Elections and Right to Vote</a:t>
          </a:r>
          <a:endParaRPr lang="en-US" sz="1400" b="1" dirty="0"/>
        </a:p>
      </dgm:t>
    </dgm:pt>
    <dgm:pt modelId="{CAA3D7AE-0CB7-427D-A054-68765890EF61}" type="parTrans" cxnId="{BF980AFB-D9BB-479E-8695-0D0BE3E231F7}">
      <dgm:prSet/>
      <dgm:spPr/>
      <dgm:t>
        <a:bodyPr/>
        <a:lstStyle/>
        <a:p>
          <a:endParaRPr lang="en-US"/>
        </a:p>
      </dgm:t>
    </dgm:pt>
    <dgm:pt modelId="{A71E7B10-633D-4070-B54C-7A007FA80EA2}" type="sibTrans" cxnId="{BF980AFB-D9BB-479E-8695-0D0BE3E231F7}">
      <dgm:prSet/>
      <dgm:spPr/>
      <dgm:t>
        <a:bodyPr/>
        <a:lstStyle/>
        <a:p>
          <a:endParaRPr lang="en-US"/>
        </a:p>
      </dgm:t>
    </dgm:pt>
    <dgm:pt modelId="{E8E84AA9-83F2-4E12-AD0C-EEE9CC6F2D59}">
      <dgm:prSet custT="1"/>
      <dgm:spPr>
        <a:solidFill>
          <a:srgbClr val="D7E7F9"/>
        </a:solidFill>
      </dgm:spPr>
      <dgm:t>
        <a:bodyPr/>
        <a:lstStyle/>
        <a:p>
          <a:pPr>
            <a:spcBef>
              <a:spcPct val="0"/>
            </a:spcBef>
          </a:pPr>
          <a:r>
            <a:rPr lang="en-US" sz="1400" b="1" dirty="0" smtClean="0"/>
            <a:t>Profile and Agenda</a:t>
          </a:r>
          <a:endParaRPr lang="en-US" sz="1400" b="1" dirty="0"/>
        </a:p>
      </dgm:t>
    </dgm:pt>
    <dgm:pt modelId="{D7E0D779-70A8-417A-A3A2-D8403E55E41F}" type="parTrans" cxnId="{B35482F1-B0AE-4E4E-8DF7-3B9127DB4C93}">
      <dgm:prSet/>
      <dgm:spPr/>
      <dgm:t>
        <a:bodyPr/>
        <a:lstStyle/>
        <a:p>
          <a:endParaRPr lang="en-US"/>
        </a:p>
      </dgm:t>
    </dgm:pt>
    <dgm:pt modelId="{2AE9AB31-8FB3-426E-AC5D-66ECFEBC7C4D}" type="sibTrans" cxnId="{B35482F1-B0AE-4E4E-8DF7-3B9127DB4C93}">
      <dgm:prSet/>
      <dgm:spPr/>
      <dgm:t>
        <a:bodyPr/>
        <a:lstStyle/>
        <a:p>
          <a:endParaRPr lang="en-US"/>
        </a:p>
      </dgm:t>
    </dgm:pt>
    <dgm:pt modelId="{E04C7FE8-66CC-4790-B7F9-0AB12AD29D40}">
      <dgm:prSet custT="1"/>
      <dgm:spPr>
        <a:solidFill>
          <a:srgbClr val="D7E7F9"/>
        </a:solidFill>
      </dgm:spPr>
      <dgm:t>
        <a:bodyPr/>
        <a:lstStyle/>
        <a:p>
          <a:pPr>
            <a:spcBef>
              <a:spcPct val="0"/>
            </a:spcBef>
          </a:pPr>
          <a:endParaRPr lang="en-US" sz="1400" b="1" dirty="0"/>
        </a:p>
      </dgm:t>
    </dgm:pt>
    <dgm:pt modelId="{F9F10D28-8C77-47B5-BE45-8F706F8BCBD7}" type="parTrans" cxnId="{0CF6FD9C-1B69-4B85-9C74-49EEB660475A}">
      <dgm:prSet/>
      <dgm:spPr/>
      <dgm:t>
        <a:bodyPr/>
        <a:lstStyle/>
        <a:p>
          <a:endParaRPr lang="en-US"/>
        </a:p>
      </dgm:t>
    </dgm:pt>
    <dgm:pt modelId="{711E5E84-5C58-4A73-BE6D-73C440BD5BCA}" type="sibTrans" cxnId="{0CF6FD9C-1B69-4B85-9C74-49EEB660475A}">
      <dgm:prSet/>
      <dgm:spPr/>
      <dgm:t>
        <a:bodyPr/>
        <a:lstStyle/>
        <a:p>
          <a:endParaRPr lang="en-US"/>
        </a:p>
      </dgm:t>
    </dgm:pt>
    <dgm:pt modelId="{51D7AD15-E9EE-4322-A5C9-E869B57BC2F2}">
      <dgm:prSet phldrT="[Text]" custT="1"/>
      <dgm:spPr>
        <a:solidFill>
          <a:srgbClr val="D7E7F9"/>
        </a:solidFill>
      </dgm:spPr>
      <dgm:t>
        <a:bodyPr/>
        <a:lstStyle/>
        <a:p>
          <a:pPr>
            <a:spcBef>
              <a:spcPts val="1200"/>
            </a:spcBef>
          </a:pPr>
          <a:endParaRPr lang="en-US" sz="1400" b="1" dirty="0"/>
        </a:p>
      </dgm:t>
    </dgm:pt>
    <dgm:pt modelId="{BABAC1AA-3FDB-46B4-89AF-B5A74F7776AC}" type="parTrans" cxnId="{043F33E3-120F-465D-8395-1D3EEE6045D5}">
      <dgm:prSet/>
      <dgm:spPr/>
      <dgm:t>
        <a:bodyPr/>
        <a:lstStyle/>
        <a:p>
          <a:endParaRPr lang="en-US"/>
        </a:p>
      </dgm:t>
    </dgm:pt>
    <dgm:pt modelId="{D3652998-3430-4ADB-8B9A-B117CBD18B7C}" type="sibTrans" cxnId="{043F33E3-120F-465D-8395-1D3EEE6045D5}">
      <dgm:prSet/>
      <dgm:spPr/>
      <dgm:t>
        <a:bodyPr/>
        <a:lstStyle/>
        <a:p>
          <a:endParaRPr lang="en-US"/>
        </a:p>
      </dgm:t>
    </dgm:pt>
    <dgm:pt modelId="{C3065927-55F0-4DFA-B4AD-F1ED053F81FF}">
      <dgm:prSet phldrT="[Text]" custT="1"/>
      <dgm:spPr>
        <a:solidFill>
          <a:srgbClr val="D7E7F9"/>
        </a:solidFill>
      </dgm:spPr>
      <dgm:t>
        <a:bodyPr/>
        <a:lstStyle/>
        <a:p>
          <a:pPr>
            <a:spcBef>
              <a:spcPct val="0"/>
            </a:spcBef>
          </a:pPr>
          <a:endParaRPr lang="en-US" sz="1400" b="1" dirty="0"/>
        </a:p>
      </dgm:t>
    </dgm:pt>
    <dgm:pt modelId="{3A81A19F-0242-4113-A029-D0880C4A7F87}" type="parTrans" cxnId="{5A1F28B3-5DA3-4BFF-AE2A-92FC63E8D986}">
      <dgm:prSet/>
      <dgm:spPr/>
      <dgm:t>
        <a:bodyPr/>
        <a:lstStyle/>
        <a:p>
          <a:endParaRPr lang="en-US"/>
        </a:p>
      </dgm:t>
    </dgm:pt>
    <dgm:pt modelId="{80AA144C-7ACB-488E-BB6E-510160DF5C49}" type="sibTrans" cxnId="{5A1F28B3-5DA3-4BFF-AE2A-92FC63E8D986}">
      <dgm:prSet/>
      <dgm:spPr/>
      <dgm:t>
        <a:bodyPr/>
        <a:lstStyle/>
        <a:p>
          <a:endParaRPr lang="en-US"/>
        </a:p>
      </dgm:t>
    </dgm:pt>
    <dgm:pt modelId="{6AF8CA8C-5E33-4391-B8C9-F5CA252ED04B}">
      <dgm:prSet phldrT="[Text]" custT="1"/>
      <dgm:spPr>
        <a:solidFill>
          <a:srgbClr val="D7E7F9"/>
        </a:solidFill>
      </dgm:spPr>
      <dgm:t>
        <a:bodyPr/>
        <a:lstStyle/>
        <a:p>
          <a:pPr>
            <a:spcBef>
              <a:spcPct val="0"/>
            </a:spcBef>
          </a:pPr>
          <a:endParaRPr lang="en-US" sz="1400" b="1" dirty="0"/>
        </a:p>
      </dgm:t>
    </dgm:pt>
    <dgm:pt modelId="{A005D901-000A-4A22-8F3D-B73B41819873}" type="parTrans" cxnId="{7352F719-E0E0-4530-822D-A4B04534F767}">
      <dgm:prSet/>
      <dgm:spPr/>
      <dgm:t>
        <a:bodyPr/>
        <a:lstStyle/>
        <a:p>
          <a:endParaRPr lang="en-US"/>
        </a:p>
      </dgm:t>
    </dgm:pt>
    <dgm:pt modelId="{F1455BF0-BA91-460C-9852-05F59F0D6DF7}" type="sibTrans" cxnId="{7352F719-E0E0-4530-822D-A4B04534F767}">
      <dgm:prSet/>
      <dgm:spPr/>
      <dgm:t>
        <a:bodyPr/>
        <a:lstStyle/>
        <a:p>
          <a:endParaRPr lang="en-US"/>
        </a:p>
      </dgm:t>
    </dgm:pt>
    <dgm:pt modelId="{3EB31A4D-E6BE-4637-B239-CBD619D1A6FA}">
      <dgm:prSet phldrT="[Text]" custT="1"/>
      <dgm:spPr>
        <a:solidFill>
          <a:srgbClr val="D7E7F9"/>
        </a:solidFill>
      </dgm:spPr>
      <dgm:t>
        <a:bodyPr/>
        <a:lstStyle/>
        <a:p>
          <a:pPr>
            <a:spcBef>
              <a:spcPct val="0"/>
            </a:spcBef>
          </a:pPr>
          <a:endParaRPr lang="en-US" sz="1400" b="1" dirty="0"/>
        </a:p>
      </dgm:t>
    </dgm:pt>
    <dgm:pt modelId="{747A57E6-F8AB-4135-B6B2-FCCE69FE8976}" type="parTrans" cxnId="{EF8128C5-A517-46A5-8BBF-0F5A4A587A30}">
      <dgm:prSet/>
      <dgm:spPr/>
      <dgm:t>
        <a:bodyPr/>
        <a:lstStyle/>
        <a:p>
          <a:endParaRPr lang="en-US"/>
        </a:p>
      </dgm:t>
    </dgm:pt>
    <dgm:pt modelId="{F4D9FC4A-7FBF-4960-A114-03E68C3776E0}" type="sibTrans" cxnId="{EF8128C5-A517-46A5-8BBF-0F5A4A587A30}">
      <dgm:prSet/>
      <dgm:spPr/>
      <dgm:t>
        <a:bodyPr/>
        <a:lstStyle/>
        <a:p>
          <a:endParaRPr lang="en-US"/>
        </a:p>
      </dgm:t>
    </dgm:pt>
    <dgm:pt modelId="{FA78D110-0F26-4F12-88FC-23A363601706}">
      <dgm:prSet phldrT="[Text]" custT="1"/>
      <dgm:spPr>
        <a:solidFill>
          <a:srgbClr val="D7E7F9"/>
        </a:solidFill>
      </dgm:spPr>
      <dgm:t>
        <a:bodyPr/>
        <a:lstStyle/>
        <a:p>
          <a:pPr>
            <a:spcBef>
              <a:spcPct val="0"/>
            </a:spcBef>
          </a:pPr>
          <a:endParaRPr lang="en-US" sz="1400" b="1" dirty="0"/>
        </a:p>
      </dgm:t>
    </dgm:pt>
    <dgm:pt modelId="{95A585F9-2612-414E-A7BA-BD46A84BF528}" type="parTrans" cxnId="{E1116C06-C550-4909-9140-E3D26327ECE7}">
      <dgm:prSet/>
      <dgm:spPr/>
      <dgm:t>
        <a:bodyPr/>
        <a:lstStyle/>
        <a:p>
          <a:endParaRPr lang="en-US"/>
        </a:p>
      </dgm:t>
    </dgm:pt>
    <dgm:pt modelId="{1C416369-D176-44C2-BBBC-29A41EAE1731}" type="sibTrans" cxnId="{E1116C06-C550-4909-9140-E3D26327ECE7}">
      <dgm:prSet/>
      <dgm:spPr/>
      <dgm:t>
        <a:bodyPr/>
        <a:lstStyle/>
        <a:p>
          <a:endParaRPr lang="en-US"/>
        </a:p>
      </dgm:t>
    </dgm:pt>
    <dgm:pt modelId="{607E4172-0328-4441-8400-266A2CC884B8}">
      <dgm:prSet custT="1"/>
      <dgm:spPr>
        <a:solidFill>
          <a:srgbClr val="D7E7F9"/>
        </a:solidFill>
      </dgm:spPr>
      <dgm:t>
        <a:bodyPr/>
        <a:lstStyle/>
        <a:p>
          <a:pPr>
            <a:spcBef>
              <a:spcPct val="0"/>
            </a:spcBef>
          </a:pPr>
          <a:endParaRPr lang="en-US" sz="1400" b="1" dirty="0"/>
        </a:p>
      </dgm:t>
    </dgm:pt>
    <dgm:pt modelId="{8588B110-A635-47DC-BF24-00A607C021DB}" type="parTrans" cxnId="{8AA8F815-777D-4B13-93AB-0A4A0FC58DAF}">
      <dgm:prSet/>
      <dgm:spPr/>
      <dgm:t>
        <a:bodyPr/>
        <a:lstStyle/>
        <a:p>
          <a:endParaRPr lang="en-US"/>
        </a:p>
      </dgm:t>
    </dgm:pt>
    <dgm:pt modelId="{4E6E2A06-622C-423A-8CCF-8FDF0E32A190}" type="sibTrans" cxnId="{8AA8F815-777D-4B13-93AB-0A4A0FC58DAF}">
      <dgm:prSet/>
      <dgm:spPr/>
      <dgm:t>
        <a:bodyPr/>
        <a:lstStyle/>
        <a:p>
          <a:endParaRPr lang="en-US"/>
        </a:p>
      </dgm:t>
    </dgm:pt>
    <dgm:pt modelId="{5A598F67-9019-4054-8354-494763333709}" type="pres">
      <dgm:prSet presAssocID="{72257BDF-B3D5-419E-AC62-BE3AB187BE1F}" presName="linear" presStyleCnt="0">
        <dgm:presLayoutVars>
          <dgm:dir/>
          <dgm:animLvl val="lvl"/>
          <dgm:resizeHandles val="exact"/>
        </dgm:presLayoutVars>
      </dgm:prSet>
      <dgm:spPr/>
      <dgm:t>
        <a:bodyPr/>
        <a:lstStyle/>
        <a:p>
          <a:endParaRPr lang="en-US"/>
        </a:p>
      </dgm:t>
    </dgm:pt>
    <dgm:pt modelId="{3E952264-3D01-460C-AE75-6DFEA2F23E93}" type="pres">
      <dgm:prSet presAssocID="{4AA92154-1C3D-471D-BDFA-67E2AAACADE7}" presName="parentLin" presStyleCnt="0"/>
      <dgm:spPr/>
    </dgm:pt>
    <dgm:pt modelId="{B44DF9E4-4094-4A79-9245-A677844A385E}" type="pres">
      <dgm:prSet presAssocID="{4AA92154-1C3D-471D-BDFA-67E2AAACADE7}" presName="parentLeftMargin" presStyleLbl="node1" presStyleIdx="0" presStyleCnt="1"/>
      <dgm:spPr/>
      <dgm:t>
        <a:bodyPr/>
        <a:lstStyle/>
        <a:p>
          <a:endParaRPr lang="en-US"/>
        </a:p>
      </dgm:t>
    </dgm:pt>
    <dgm:pt modelId="{B1D32122-79C2-4E59-9F23-4D02405C99F8}" type="pres">
      <dgm:prSet presAssocID="{4AA92154-1C3D-471D-BDFA-67E2AAACADE7}" presName="parentText" presStyleLbl="node1" presStyleIdx="0" presStyleCnt="1" custScaleX="73792" custScaleY="43326" custLinFactX="9746" custLinFactNeighborX="100000" custLinFactNeighborY="-19396">
        <dgm:presLayoutVars>
          <dgm:chMax val="0"/>
          <dgm:bulletEnabled val="1"/>
        </dgm:presLayoutVars>
      </dgm:prSet>
      <dgm:spPr/>
      <dgm:t>
        <a:bodyPr/>
        <a:lstStyle/>
        <a:p>
          <a:endParaRPr lang="en-US"/>
        </a:p>
      </dgm:t>
    </dgm:pt>
    <dgm:pt modelId="{31B17542-DB48-44F1-8A3D-43FEE06EECBD}" type="pres">
      <dgm:prSet presAssocID="{4AA92154-1C3D-471D-BDFA-67E2AAACADE7}" presName="negativeSpace" presStyleCnt="0"/>
      <dgm:spPr/>
    </dgm:pt>
    <dgm:pt modelId="{CCAC7D3D-774B-4BA7-92A3-B7ECEC23EA74}" type="pres">
      <dgm:prSet presAssocID="{4AA92154-1C3D-471D-BDFA-67E2AAACADE7}" presName="childText" presStyleLbl="conFgAcc1" presStyleIdx="0" presStyleCnt="1" custScaleY="105558">
        <dgm:presLayoutVars>
          <dgm:bulletEnabled val="1"/>
        </dgm:presLayoutVars>
      </dgm:prSet>
      <dgm:spPr/>
      <dgm:t>
        <a:bodyPr/>
        <a:lstStyle/>
        <a:p>
          <a:endParaRPr lang="en-US"/>
        </a:p>
      </dgm:t>
    </dgm:pt>
  </dgm:ptLst>
  <dgm:cxnLst>
    <dgm:cxn modelId="{5E8ABD94-880A-4612-A04F-336275FBCC0E}" type="presOf" srcId="{75F74964-0827-480A-93EE-8B952224E412}" destId="{CCAC7D3D-774B-4BA7-92A3-B7ECEC23EA74}" srcOrd="0" destOrd="7" presId="urn:microsoft.com/office/officeart/2005/8/layout/list1"/>
    <dgm:cxn modelId="{043F33E3-120F-465D-8395-1D3EEE6045D5}" srcId="{4AA92154-1C3D-471D-BDFA-67E2AAACADE7}" destId="{51D7AD15-E9EE-4322-A5C9-E869B57BC2F2}" srcOrd="4" destOrd="0" parTransId="{BABAC1AA-3FDB-46B4-89AF-B5A74F7776AC}" sibTransId="{D3652998-3430-4ADB-8B9A-B117CBD18B7C}"/>
    <dgm:cxn modelId="{547579BD-CF71-4F51-8677-5493FC8E98AD}" srcId="{4AA92154-1C3D-471D-BDFA-67E2AAACADE7}" destId="{A59C99E8-BB1E-4F37-B56D-56C87A3263DA}" srcOrd="11" destOrd="0" parTransId="{DD7E5EBF-170B-4422-8BE0-BE55E5983FDD}" sibTransId="{165CFE0E-19DB-40A5-BD20-E55F893F3658}"/>
    <dgm:cxn modelId="{181DFEC7-697C-4F8E-B8E2-516D9BFE1AB8}" type="presOf" srcId="{51D7AD15-E9EE-4322-A5C9-E869B57BC2F2}" destId="{CCAC7D3D-774B-4BA7-92A3-B7ECEC23EA74}" srcOrd="0" destOrd="4" presId="urn:microsoft.com/office/officeart/2005/8/layout/list1"/>
    <dgm:cxn modelId="{B35482F1-B0AE-4E4E-8DF7-3B9127DB4C93}" srcId="{4AA92154-1C3D-471D-BDFA-67E2AAACADE7}" destId="{E8E84AA9-83F2-4E12-AD0C-EEE9CC6F2D59}" srcOrd="1" destOrd="0" parTransId="{D7E0D779-70A8-417A-A3A2-D8403E55E41F}" sibTransId="{2AE9AB31-8FB3-426E-AC5D-66ECFEBC7C4D}"/>
    <dgm:cxn modelId="{3F5EFACA-0941-4F24-BDDD-E4BFAE816FCA}" type="presOf" srcId="{A59C99E8-BB1E-4F37-B56D-56C87A3263DA}" destId="{CCAC7D3D-774B-4BA7-92A3-B7ECEC23EA74}" srcOrd="0" destOrd="11" presId="urn:microsoft.com/office/officeart/2005/8/layout/list1"/>
    <dgm:cxn modelId="{A5EE56F3-2BA5-40C0-A001-DA5C815262ED}" type="presOf" srcId="{3EB31A4D-E6BE-4637-B239-CBD619D1A6FA}" destId="{CCAC7D3D-774B-4BA7-92A3-B7ECEC23EA74}" srcOrd="0" destOrd="10" presId="urn:microsoft.com/office/officeart/2005/8/layout/list1"/>
    <dgm:cxn modelId="{EA667BD4-D82D-4041-A41F-0659F70CCECE}" srcId="{4AA92154-1C3D-471D-BDFA-67E2AAACADE7}" destId="{D55A5E1E-1462-4710-B4D8-66B00328A1E3}" srcOrd="3" destOrd="0" parTransId="{C8329265-69DE-4FFD-950D-1B61DFFC4A05}" sibTransId="{0E4B39BB-C2A7-4F96-9906-BD2EA72CDA0B}"/>
    <dgm:cxn modelId="{41FE70D3-E598-4A65-84C8-79D1ADE69BD0}" type="presOf" srcId="{607E4172-0328-4441-8400-266A2CC884B8}" destId="{CCAC7D3D-774B-4BA7-92A3-B7ECEC23EA74}" srcOrd="0" destOrd="0" presId="urn:microsoft.com/office/officeart/2005/8/layout/list1"/>
    <dgm:cxn modelId="{EF8128C5-A517-46A5-8BBF-0F5A4A587A30}" srcId="{4AA92154-1C3D-471D-BDFA-67E2AAACADE7}" destId="{3EB31A4D-E6BE-4637-B239-CBD619D1A6FA}" srcOrd="10" destOrd="0" parTransId="{747A57E6-F8AB-4135-B6B2-FCCE69FE8976}" sibTransId="{F4D9FC4A-7FBF-4960-A114-03E68C3776E0}"/>
    <dgm:cxn modelId="{7352F719-E0E0-4530-822D-A4B04534F767}" srcId="{4AA92154-1C3D-471D-BDFA-67E2AAACADE7}" destId="{6AF8CA8C-5E33-4391-B8C9-F5CA252ED04B}" srcOrd="8" destOrd="0" parTransId="{A005D901-000A-4A22-8F3D-B73B41819873}" sibTransId="{F1455BF0-BA91-460C-9852-05F59F0D6DF7}"/>
    <dgm:cxn modelId="{A57982A4-D7EC-46A5-862A-7D6C598A185E}" type="presOf" srcId="{4AA92154-1C3D-471D-BDFA-67E2AAACADE7}" destId="{B1D32122-79C2-4E59-9F23-4D02405C99F8}" srcOrd="1" destOrd="0" presId="urn:microsoft.com/office/officeart/2005/8/layout/list1"/>
    <dgm:cxn modelId="{9814D9FC-A97A-459F-9005-34D6887FF89E}" type="presOf" srcId="{63AF2123-7326-401D-929B-008CA351C817}" destId="{CCAC7D3D-774B-4BA7-92A3-B7ECEC23EA74}" srcOrd="0" destOrd="5" presId="urn:microsoft.com/office/officeart/2005/8/layout/list1"/>
    <dgm:cxn modelId="{95793FF8-67C6-4D2D-BC76-C74E6F17F274}" type="presOf" srcId="{C3065927-55F0-4DFA-B4AD-F1ED053F81FF}" destId="{CCAC7D3D-774B-4BA7-92A3-B7ECEC23EA74}" srcOrd="0" destOrd="6" presId="urn:microsoft.com/office/officeart/2005/8/layout/list1"/>
    <dgm:cxn modelId="{5864FE8D-C6E4-48A5-87E1-A74DE6278A45}" type="presOf" srcId="{FA78D110-0F26-4F12-88FC-23A363601706}" destId="{CCAC7D3D-774B-4BA7-92A3-B7ECEC23EA74}" srcOrd="0" destOrd="12" presId="urn:microsoft.com/office/officeart/2005/8/layout/list1"/>
    <dgm:cxn modelId="{5A1F28B3-5DA3-4BFF-AE2A-92FC63E8D986}" srcId="{4AA92154-1C3D-471D-BDFA-67E2AAACADE7}" destId="{C3065927-55F0-4DFA-B4AD-F1ED053F81FF}" srcOrd="6" destOrd="0" parTransId="{3A81A19F-0242-4113-A029-D0880C4A7F87}" sibTransId="{80AA144C-7ACB-488E-BB6E-510160DF5C49}"/>
    <dgm:cxn modelId="{0CF6FD9C-1B69-4B85-9C74-49EEB660475A}" srcId="{4AA92154-1C3D-471D-BDFA-67E2AAACADE7}" destId="{E04C7FE8-66CC-4790-B7F9-0AB12AD29D40}" srcOrd="2" destOrd="0" parTransId="{F9F10D28-8C77-47B5-BE45-8F706F8BCBD7}" sibTransId="{711E5E84-5C58-4A73-BE6D-73C440BD5BCA}"/>
    <dgm:cxn modelId="{3AA07A30-F912-44DD-96C8-F5F5759C60BE}" type="presOf" srcId="{6AF8CA8C-5E33-4391-B8C9-F5CA252ED04B}" destId="{CCAC7D3D-774B-4BA7-92A3-B7ECEC23EA74}" srcOrd="0" destOrd="8" presId="urn:microsoft.com/office/officeart/2005/8/layout/list1"/>
    <dgm:cxn modelId="{16B7B151-7831-4750-B93D-FCC2831E7E0A}" type="presOf" srcId="{D55A5E1E-1462-4710-B4D8-66B00328A1E3}" destId="{CCAC7D3D-774B-4BA7-92A3-B7ECEC23EA74}" srcOrd="0" destOrd="3" presId="urn:microsoft.com/office/officeart/2005/8/layout/list1"/>
    <dgm:cxn modelId="{A701FB0C-C9FD-4A1B-95F6-5201BAB4B234}" srcId="{72257BDF-B3D5-419E-AC62-BE3AB187BE1F}" destId="{4AA92154-1C3D-471D-BDFA-67E2AAACADE7}" srcOrd="0" destOrd="0" parTransId="{D50703A4-4985-4C64-AE66-8157C07302C7}" sibTransId="{23DD92A0-3CE0-449F-B90D-46839F34944D}"/>
    <dgm:cxn modelId="{5B27AD57-9CDC-4B28-A51B-FFBEFB0E50FC}" srcId="{4AA92154-1C3D-471D-BDFA-67E2AAACADE7}" destId="{63AF2123-7326-401D-929B-008CA351C817}" srcOrd="5" destOrd="0" parTransId="{BF2FE7C5-1D3B-4BE3-B2A3-2E2196F2095B}" sibTransId="{B86300B6-EB1B-449C-9728-F7800F757CC3}"/>
    <dgm:cxn modelId="{9C7276F3-D26B-458F-AA12-C2E346C77A36}" type="presOf" srcId="{E04C7FE8-66CC-4790-B7F9-0AB12AD29D40}" destId="{CCAC7D3D-774B-4BA7-92A3-B7ECEC23EA74}" srcOrd="0" destOrd="2" presId="urn:microsoft.com/office/officeart/2005/8/layout/list1"/>
    <dgm:cxn modelId="{772FCFB4-F32C-4442-BDF6-F15F96D5B47F}" type="presOf" srcId="{72257BDF-B3D5-419E-AC62-BE3AB187BE1F}" destId="{5A598F67-9019-4054-8354-494763333709}" srcOrd="0" destOrd="0" presId="urn:microsoft.com/office/officeart/2005/8/layout/list1"/>
    <dgm:cxn modelId="{B08E64D6-F3E0-4784-A64E-A6FFA0AD1AF1}" type="presOf" srcId="{E8E84AA9-83F2-4E12-AD0C-EEE9CC6F2D59}" destId="{CCAC7D3D-774B-4BA7-92A3-B7ECEC23EA74}" srcOrd="0" destOrd="1" presId="urn:microsoft.com/office/officeart/2005/8/layout/list1"/>
    <dgm:cxn modelId="{E1116C06-C550-4909-9140-E3D26327ECE7}" srcId="{4AA92154-1C3D-471D-BDFA-67E2AAACADE7}" destId="{FA78D110-0F26-4F12-88FC-23A363601706}" srcOrd="12" destOrd="0" parTransId="{95A585F9-2612-414E-A7BA-BD46A84BF528}" sibTransId="{1C416369-D176-44C2-BBBC-29A41EAE1731}"/>
    <dgm:cxn modelId="{4140EC29-AE0F-49F4-9193-A49BA1B7F76D}" type="presOf" srcId="{950943CD-25D2-4F10-BC18-81CAED891A5B}" destId="{CCAC7D3D-774B-4BA7-92A3-B7ECEC23EA74}" srcOrd="0" destOrd="9" presId="urn:microsoft.com/office/officeart/2005/8/layout/list1"/>
    <dgm:cxn modelId="{8AA8F815-777D-4B13-93AB-0A4A0FC58DAF}" srcId="{4AA92154-1C3D-471D-BDFA-67E2AAACADE7}" destId="{607E4172-0328-4441-8400-266A2CC884B8}" srcOrd="0" destOrd="0" parTransId="{8588B110-A635-47DC-BF24-00A607C021DB}" sibTransId="{4E6E2A06-622C-423A-8CCF-8FDF0E32A190}"/>
    <dgm:cxn modelId="{EE4FB02C-E652-453C-ADB3-3963ED92B75A}" type="presOf" srcId="{4AA92154-1C3D-471D-BDFA-67E2AAACADE7}" destId="{B44DF9E4-4094-4A79-9245-A677844A385E}" srcOrd="0" destOrd="0" presId="urn:microsoft.com/office/officeart/2005/8/layout/list1"/>
    <dgm:cxn modelId="{BF980AFB-D9BB-479E-8695-0D0BE3E231F7}" srcId="{4AA92154-1C3D-471D-BDFA-67E2AAACADE7}" destId="{75F74964-0827-480A-93EE-8B952224E412}" srcOrd="7" destOrd="0" parTransId="{CAA3D7AE-0CB7-427D-A054-68765890EF61}" sibTransId="{A71E7B10-633D-4070-B54C-7A007FA80EA2}"/>
    <dgm:cxn modelId="{6D618EFB-44D1-41EE-83B7-8102F4936220}" srcId="{4AA92154-1C3D-471D-BDFA-67E2AAACADE7}" destId="{950943CD-25D2-4F10-BC18-81CAED891A5B}" srcOrd="9" destOrd="0" parTransId="{A5A6E048-765E-446F-AB28-EE4B1F16814C}" sibTransId="{240890AC-726E-4613-ABB2-32EC18E0927E}"/>
    <dgm:cxn modelId="{9BF6CBAD-C77D-424B-8719-F1212F028157}" type="presParOf" srcId="{5A598F67-9019-4054-8354-494763333709}" destId="{3E952264-3D01-460C-AE75-6DFEA2F23E93}" srcOrd="0" destOrd="0" presId="urn:microsoft.com/office/officeart/2005/8/layout/list1"/>
    <dgm:cxn modelId="{11031E73-1C9B-4823-9840-F8DC473C0116}" type="presParOf" srcId="{3E952264-3D01-460C-AE75-6DFEA2F23E93}" destId="{B44DF9E4-4094-4A79-9245-A677844A385E}" srcOrd="0" destOrd="0" presId="urn:microsoft.com/office/officeart/2005/8/layout/list1"/>
    <dgm:cxn modelId="{86196079-E778-43BF-A879-984C8FF0FC0E}" type="presParOf" srcId="{3E952264-3D01-460C-AE75-6DFEA2F23E93}" destId="{B1D32122-79C2-4E59-9F23-4D02405C99F8}" srcOrd="1" destOrd="0" presId="urn:microsoft.com/office/officeart/2005/8/layout/list1"/>
    <dgm:cxn modelId="{90670DDD-A50E-44FE-801B-959D65C714CD}" type="presParOf" srcId="{5A598F67-9019-4054-8354-494763333709}" destId="{31B17542-DB48-44F1-8A3D-43FEE06EECBD}" srcOrd="1" destOrd="0" presId="urn:microsoft.com/office/officeart/2005/8/layout/list1"/>
    <dgm:cxn modelId="{9658BC06-A789-4139-8101-2C5E5F6DB03D}" type="presParOf" srcId="{5A598F67-9019-4054-8354-494763333709}" destId="{CCAC7D3D-774B-4BA7-92A3-B7ECEC23EA74}"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92F33C-1F12-4629-8B2C-27E36FE5BABE}"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CDA36627-550C-4B53-915E-25FF44C0F828}">
      <dgm:prSet phldrT="[Text]"/>
      <dgm:spPr>
        <a:solidFill>
          <a:schemeClr val="tx2">
            <a:lumMod val="20000"/>
            <a:lumOff val="80000"/>
          </a:schemeClr>
        </a:solidFill>
      </dgm:spPr>
      <dgm:t>
        <a:bodyPr/>
        <a:lstStyle/>
        <a:p>
          <a:r>
            <a:rPr lang="en-GB" i="1" baseline="0" dirty="0" smtClean="0">
              <a:solidFill>
                <a:schemeClr val="tx2"/>
              </a:solidFill>
            </a:rPr>
            <a:t>Supreme organ</a:t>
          </a:r>
          <a:br>
            <a:rPr lang="en-GB" i="1" baseline="0" dirty="0" smtClean="0">
              <a:solidFill>
                <a:schemeClr val="tx2"/>
              </a:solidFill>
            </a:rPr>
          </a:br>
          <a:r>
            <a:rPr lang="en-GB" i="1" baseline="0" dirty="0" smtClean="0">
              <a:solidFill>
                <a:schemeClr val="tx2"/>
              </a:solidFill>
            </a:rPr>
            <a:t>of ITU</a:t>
          </a:r>
          <a:endParaRPr lang="en-US" baseline="0" dirty="0">
            <a:solidFill>
              <a:schemeClr val="tx2"/>
            </a:solidFill>
          </a:endParaRPr>
        </a:p>
      </dgm:t>
    </dgm:pt>
    <dgm:pt modelId="{3CC7C5DE-4ACB-4E36-8886-0DB7B2D75BDA}" type="parTrans" cxnId="{A558CE74-ADCE-451B-AF78-7804295A8F37}">
      <dgm:prSet/>
      <dgm:spPr/>
      <dgm:t>
        <a:bodyPr/>
        <a:lstStyle/>
        <a:p>
          <a:endParaRPr lang="en-US"/>
        </a:p>
      </dgm:t>
    </dgm:pt>
    <dgm:pt modelId="{3DD7A7EB-3D09-46B2-9778-6FD998E75266}" type="sibTrans" cxnId="{A558CE74-ADCE-451B-AF78-7804295A8F37}">
      <dgm:prSet/>
      <dgm:spPr/>
      <dgm:t>
        <a:bodyPr/>
        <a:lstStyle/>
        <a:p>
          <a:endParaRPr lang="en-US"/>
        </a:p>
      </dgm:t>
    </dgm:pt>
    <dgm:pt modelId="{640F6DA6-7CC9-40E6-9EB9-B9F9FB244D63}">
      <dgm:prSet phldrT="[Text]"/>
      <dgm:spPr>
        <a:solidFill>
          <a:schemeClr val="tx2">
            <a:lumMod val="20000"/>
            <a:lumOff val="80000"/>
          </a:schemeClr>
        </a:solidFill>
      </dgm:spPr>
      <dgm:t>
        <a:bodyPr/>
        <a:lstStyle/>
        <a:p>
          <a:r>
            <a:rPr lang="en-US" baseline="0" dirty="0" smtClean="0">
              <a:solidFill>
                <a:schemeClr val="tx2"/>
              </a:solidFill>
            </a:rPr>
            <a:t>230+</a:t>
          </a:r>
          <a:br>
            <a:rPr lang="en-US" baseline="0" dirty="0" smtClean="0">
              <a:solidFill>
                <a:schemeClr val="tx2"/>
              </a:solidFill>
            </a:rPr>
          </a:br>
          <a:r>
            <a:rPr lang="en-US" baseline="0" dirty="0" smtClean="0">
              <a:solidFill>
                <a:schemeClr val="tx2"/>
              </a:solidFill>
            </a:rPr>
            <a:t>ITU staff</a:t>
          </a:r>
          <a:endParaRPr lang="en-US" baseline="0" dirty="0">
            <a:solidFill>
              <a:schemeClr val="tx2"/>
            </a:solidFill>
          </a:endParaRPr>
        </a:p>
      </dgm:t>
    </dgm:pt>
    <dgm:pt modelId="{02D13C67-6450-42A8-A12B-542561DFE1E7}" type="parTrans" cxnId="{2C0BC542-3C39-4C68-AE60-656D9CAC78AE}">
      <dgm:prSet/>
      <dgm:spPr/>
      <dgm:t>
        <a:bodyPr/>
        <a:lstStyle/>
        <a:p>
          <a:endParaRPr lang="en-US"/>
        </a:p>
      </dgm:t>
    </dgm:pt>
    <dgm:pt modelId="{FAC6D834-6E5C-4A13-A1AC-AF7448B46229}" type="sibTrans" cxnId="{2C0BC542-3C39-4C68-AE60-656D9CAC78AE}">
      <dgm:prSet/>
      <dgm:spPr/>
      <dgm:t>
        <a:bodyPr/>
        <a:lstStyle/>
        <a:p>
          <a:endParaRPr lang="en-US"/>
        </a:p>
      </dgm:t>
    </dgm:pt>
    <dgm:pt modelId="{8C1E2B3E-74AE-472B-89A9-8DFEEF8309DD}">
      <dgm:prSet phldrT="[Text]" custT="1"/>
      <dgm:spPr>
        <a:solidFill>
          <a:schemeClr val="tx2">
            <a:lumMod val="20000"/>
            <a:lumOff val="80000"/>
          </a:schemeClr>
        </a:solidFill>
      </dgm:spPr>
      <dgm:t>
        <a:bodyPr/>
        <a:lstStyle/>
        <a:p>
          <a:r>
            <a:rPr lang="en-GB" sz="1200" dirty="0" smtClean="0">
              <a:solidFill>
                <a:schemeClr val="tx2"/>
              </a:solidFill>
            </a:rPr>
            <a:t>Determines the general policies for fulfilling the purposes of the Union</a:t>
          </a:r>
        </a:p>
      </dgm:t>
    </dgm:pt>
    <dgm:pt modelId="{85F4D178-92BF-4415-9D60-4EF22EE332BC}" type="parTrans" cxnId="{FB201F87-E798-4DEF-B90B-A735854C3951}">
      <dgm:prSet/>
      <dgm:spPr/>
    </dgm:pt>
    <dgm:pt modelId="{95CA0F6D-8C54-41AD-B6DD-C11C1AF5074A}" type="sibTrans" cxnId="{FB201F87-E798-4DEF-B90B-A735854C3951}">
      <dgm:prSet/>
      <dgm:spPr/>
    </dgm:pt>
    <dgm:pt modelId="{AC5F8EF0-B4BB-4594-84B4-C959F465EE77}">
      <dgm:prSet phldrT="[Text]" custT="1"/>
      <dgm:spPr>
        <a:solidFill>
          <a:schemeClr val="tx2">
            <a:lumMod val="20000"/>
            <a:lumOff val="80000"/>
          </a:schemeClr>
        </a:solidFill>
      </dgm:spPr>
      <dgm:t>
        <a:bodyPr/>
        <a:lstStyle/>
        <a:p>
          <a:r>
            <a:rPr lang="en-US" sz="1200" baseline="0" dirty="0" smtClean="0">
              <a:solidFill>
                <a:schemeClr val="tx2"/>
              </a:solidFill>
            </a:rPr>
            <a:t>Held every four years</a:t>
          </a:r>
          <a:endParaRPr lang="en-US" sz="1200" baseline="0" dirty="0">
            <a:solidFill>
              <a:schemeClr val="tx2"/>
            </a:solidFill>
          </a:endParaRPr>
        </a:p>
      </dgm:t>
    </dgm:pt>
    <dgm:pt modelId="{6FB382A8-22FC-457F-8393-7EBD1551F112}" type="parTrans" cxnId="{39B327BD-DB78-4AC0-9981-4BC2D1504A5C}">
      <dgm:prSet/>
      <dgm:spPr/>
    </dgm:pt>
    <dgm:pt modelId="{949EC26A-4E01-46C5-B7DA-A3EA8DECBA08}" type="sibTrans" cxnId="{39B327BD-DB78-4AC0-9981-4BC2D1504A5C}">
      <dgm:prSet/>
      <dgm:spPr/>
    </dgm:pt>
    <dgm:pt modelId="{1A54DC48-63EA-4FBB-9DF8-FBC5D2C2B686}">
      <dgm:prSet phldrT="[Text]"/>
      <dgm:spPr>
        <a:solidFill>
          <a:schemeClr val="tx2">
            <a:lumMod val="20000"/>
            <a:lumOff val="80000"/>
          </a:schemeClr>
        </a:solidFill>
      </dgm:spPr>
      <dgm:t>
        <a:bodyPr/>
        <a:lstStyle/>
        <a:p>
          <a:r>
            <a:rPr lang="en-US" baseline="0" dirty="0" smtClean="0">
              <a:solidFill>
                <a:schemeClr val="tx2"/>
              </a:solidFill>
            </a:rPr>
            <a:t>2,000 Participants</a:t>
          </a:r>
          <a:endParaRPr lang="en-US" baseline="0" dirty="0">
            <a:solidFill>
              <a:schemeClr val="tx2"/>
            </a:solidFill>
          </a:endParaRPr>
        </a:p>
      </dgm:t>
    </dgm:pt>
    <dgm:pt modelId="{2F2B3D7D-AA4E-4957-90B4-1DB31E98D212}" type="sibTrans" cxnId="{04491375-CCC9-4154-AF84-8C70366B46B6}">
      <dgm:prSet/>
      <dgm:spPr/>
      <dgm:t>
        <a:bodyPr/>
        <a:lstStyle/>
        <a:p>
          <a:endParaRPr lang="en-US"/>
        </a:p>
      </dgm:t>
    </dgm:pt>
    <dgm:pt modelId="{AB2A87D6-6D43-49ED-B0FC-8336036EAA4A}" type="parTrans" cxnId="{04491375-CCC9-4154-AF84-8C70366B46B6}">
      <dgm:prSet/>
      <dgm:spPr/>
      <dgm:t>
        <a:bodyPr/>
        <a:lstStyle/>
        <a:p>
          <a:endParaRPr lang="en-US"/>
        </a:p>
      </dgm:t>
    </dgm:pt>
    <dgm:pt modelId="{7F71A1BD-D36B-4643-8323-89866899014B}" type="pres">
      <dgm:prSet presAssocID="{2C92F33C-1F12-4629-8B2C-27E36FE5BABE}" presName="Name0" presStyleCnt="0">
        <dgm:presLayoutVars>
          <dgm:dir/>
          <dgm:resizeHandles val="exact"/>
        </dgm:presLayoutVars>
      </dgm:prSet>
      <dgm:spPr/>
      <dgm:t>
        <a:bodyPr/>
        <a:lstStyle/>
        <a:p>
          <a:endParaRPr lang="en-US"/>
        </a:p>
      </dgm:t>
    </dgm:pt>
    <dgm:pt modelId="{10B90B49-E0E6-4D82-9E07-20CAEBB2D4AE}" type="pres">
      <dgm:prSet presAssocID="{CDA36627-550C-4B53-915E-25FF44C0F828}" presName="node" presStyleLbl="node1" presStyleIdx="0" presStyleCnt="5">
        <dgm:presLayoutVars>
          <dgm:bulletEnabled val="1"/>
        </dgm:presLayoutVars>
      </dgm:prSet>
      <dgm:spPr/>
      <dgm:t>
        <a:bodyPr/>
        <a:lstStyle/>
        <a:p>
          <a:endParaRPr lang="en-US"/>
        </a:p>
      </dgm:t>
    </dgm:pt>
    <dgm:pt modelId="{F7CECB5E-A4BE-4AD1-8B28-F903A50DBF50}" type="pres">
      <dgm:prSet presAssocID="{3DD7A7EB-3D09-46B2-9778-6FD998E75266}" presName="sibTrans" presStyleCnt="0"/>
      <dgm:spPr/>
    </dgm:pt>
    <dgm:pt modelId="{2665F85A-96FE-4427-B4C4-C03CA6AA672F}" type="pres">
      <dgm:prSet presAssocID="{AC5F8EF0-B4BB-4594-84B4-C959F465EE77}" presName="node" presStyleLbl="node1" presStyleIdx="1" presStyleCnt="5">
        <dgm:presLayoutVars>
          <dgm:bulletEnabled val="1"/>
        </dgm:presLayoutVars>
      </dgm:prSet>
      <dgm:spPr/>
      <dgm:t>
        <a:bodyPr/>
        <a:lstStyle/>
        <a:p>
          <a:endParaRPr lang="en-US"/>
        </a:p>
      </dgm:t>
    </dgm:pt>
    <dgm:pt modelId="{996A93AC-0A8C-4540-AD6D-51AC04C8450A}" type="pres">
      <dgm:prSet presAssocID="{949EC26A-4E01-46C5-B7DA-A3EA8DECBA08}" presName="sibTrans" presStyleCnt="0"/>
      <dgm:spPr/>
    </dgm:pt>
    <dgm:pt modelId="{4733938E-E596-49BD-B19D-26AF18F9B516}" type="pres">
      <dgm:prSet presAssocID="{8C1E2B3E-74AE-472B-89A9-8DFEEF8309DD}" presName="node" presStyleLbl="node1" presStyleIdx="2" presStyleCnt="5">
        <dgm:presLayoutVars>
          <dgm:bulletEnabled val="1"/>
        </dgm:presLayoutVars>
      </dgm:prSet>
      <dgm:spPr/>
      <dgm:t>
        <a:bodyPr/>
        <a:lstStyle/>
        <a:p>
          <a:endParaRPr lang="en-US"/>
        </a:p>
      </dgm:t>
    </dgm:pt>
    <dgm:pt modelId="{30C176C8-9664-40B3-85F1-E5405CF02BAE}" type="pres">
      <dgm:prSet presAssocID="{95CA0F6D-8C54-41AD-B6DD-C11C1AF5074A}" presName="sibTrans" presStyleCnt="0"/>
      <dgm:spPr/>
    </dgm:pt>
    <dgm:pt modelId="{1192AD5B-F0B4-44B2-9361-EC3702E2FFA6}" type="pres">
      <dgm:prSet presAssocID="{1A54DC48-63EA-4FBB-9DF8-FBC5D2C2B686}" presName="node" presStyleLbl="node1" presStyleIdx="3" presStyleCnt="5">
        <dgm:presLayoutVars>
          <dgm:bulletEnabled val="1"/>
        </dgm:presLayoutVars>
      </dgm:prSet>
      <dgm:spPr/>
      <dgm:t>
        <a:bodyPr/>
        <a:lstStyle/>
        <a:p>
          <a:endParaRPr lang="en-US"/>
        </a:p>
      </dgm:t>
    </dgm:pt>
    <dgm:pt modelId="{71A0ED24-4A14-455E-8113-08D7BF1C883E}" type="pres">
      <dgm:prSet presAssocID="{2F2B3D7D-AA4E-4957-90B4-1DB31E98D212}" presName="sibTrans" presStyleCnt="0"/>
      <dgm:spPr/>
    </dgm:pt>
    <dgm:pt modelId="{8C02D406-54FA-429C-BAB0-62EF8A0966C0}" type="pres">
      <dgm:prSet presAssocID="{640F6DA6-7CC9-40E6-9EB9-B9F9FB244D63}" presName="node" presStyleLbl="node1" presStyleIdx="4" presStyleCnt="5">
        <dgm:presLayoutVars>
          <dgm:bulletEnabled val="1"/>
        </dgm:presLayoutVars>
      </dgm:prSet>
      <dgm:spPr/>
      <dgm:t>
        <a:bodyPr/>
        <a:lstStyle/>
        <a:p>
          <a:endParaRPr lang="en-US"/>
        </a:p>
      </dgm:t>
    </dgm:pt>
  </dgm:ptLst>
  <dgm:cxnLst>
    <dgm:cxn modelId="{3EFCCCA0-A740-4626-9167-3A4E246979AC}" type="presOf" srcId="{1A54DC48-63EA-4FBB-9DF8-FBC5D2C2B686}" destId="{1192AD5B-F0B4-44B2-9361-EC3702E2FFA6}" srcOrd="0" destOrd="0" presId="urn:microsoft.com/office/officeart/2005/8/layout/hList6"/>
    <dgm:cxn modelId="{FFF955BE-3599-417F-9791-AAE8DEFE6B68}" type="presOf" srcId="{AC5F8EF0-B4BB-4594-84B4-C959F465EE77}" destId="{2665F85A-96FE-4427-B4C4-C03CA6AA672F}" srcOrd="0" destOrd="0" presId="urn:microsoft.com/office/officeart/2005/8/layout/hList6"/>
    <dgm:cxn modelId="{2C0BC542-3C39-4C68-AE60-656D9CAC78AE}" srcId="{2C92F33C-1F12-4629-8B2C-27E36FE5BABE}" destId="{640F6DA6-7CC9-40E6-9EB9-B9F9FB244D63}" srcOrd="4" destOrd="0" parTransId="{02D13C67-6450-42A8-A12B-542561DFE1E7}" sibTransId="{FAC6D834-6E5C-4A13-A1AC-AF7448B46229}"/>
    <dgm:cxn modelId="{B69167F0-9ED8-4C58-92C6-C111B2FF3FE3}" type="presOf" srcId="{CDA36627-550C-4B53-915E-25FF44C0F828}" destId="{10B90B49-E0E6-4D82-9E07-20CAEBB2D4AE}" srcOrd="0" destOrd="0" presId="urn:microsoft.com/office/officeart/2005/8/layout/hList6"/>
    <dgm:cxn modelId="{A558CE74-ADCE-451B-AF78-7804295A8F37}" srcId="{2C92F33C-1F12-4629-8B2C-27E36FE5BABE}" destId="{CDA36627-550C-4B53-915E-25FF44C0F828}" srcOrd="0" destOrd="0" parTransId="{3CC7C5DE-4ACB-4E36-8886-0DB7B2D75BDA}" sibTransId="{3DD7A7EB-3D09-46B2-9778-6FD998E75266}"/>
    <dgm:cxn modelId="{1CEA791D-F059-4397-98E1-4B0B590B3C4D}" type="presOf" srcId="{2C92F33C-1F12-4629-8B2C-27E36FE5BABE}" destId="{7F71A1BD-D36B-4643-8323-89866899014B}" srcOrd="0" destOrd="0" presId="urn:microsoft.com/office/officeart/2005/8/layout/hList6"/>
    <dgm:cxn modelId="{39B327BD-DB78-4AC0-9981-4BC2D1504A5C}" srcId="{2C92F33C-1F12-4629-8B2C-27E36FE5BABE}" destId="{AC5F8EF0-B4BB-4594-84B4-C959F465EE77}" srcOrd="1" destOrd="0" parTransId="{6FB382A8-22FC-457F-8393-7EBD1551F112}" sibTransId="{949EC26A-4E01-46C5-B7DA-A3EA8DECBA08}"/>
    <dgm:cxn modelId="{04491375-CCC9-4154-AF84-8C70366B46B6}" srcId="{2C92F33C-1F12-4629-8B2C-27E36FE5BABE}" destId="{1A54DC48-63EA-4FBB-9DF8-FBC5D2C2B686}" srcOrd="3" destOrd="0" parTransId="{AB2A87D6-6D43-49ED-B0FC-8336036EAA4A}" sibTransId="{2F2B3D7D-AA4E-4957-90B4-1DB31E98D212}"/>
    <dgm:cxn modelId="{F9F83C80-3E5F-46D3-9C15-8D858425D4AD}" type="presOf" srcId="{8C1E2B3E-74AE-472B-89A9-8DFEEF8309DD}" destId="{4733938E-E596-49BD-B19D-26AF18F9B516}" srcOrd="0" destOrd="0" presId="urn:microsoft.com/office/officeart/2005/8/layout/hList6"/>
    <dgm:cxn modelId="{CEEAF1CB-5447-4C0D-8609-3194299AB79D}" type="presOf" srcId="{640F6DA6-7CC9-40E6-9EB9-B9F9FB244D63}" destId="{8C02D406-54FA-429C-BAB0-62EF8A0966C0}" srcOrd="0" destOrd="0" presId="urn:microsoft.com/office/officeart/2005/8/layout/hList6"/>
    <dgm:cxn modelId="{FB201F87-E798-4DEF-B90B-A735854C3951}" srcId="{2C92F33C-1F12-4629-8B2C-27E36FE5BABE}" destId="{8C1E2B3E-74AE-472B-89A9-8DFEEF8309DD}" srcOrd="2" destOrd="0" parTransId="{85F4D178-92BF-4415-9D60-4EF22EE332BC}" sibTransId="{95CA0F6D-8C54-41AD-B6DD-C11C1AF5074A}"/>
    <dgm:cxn modelId="{F92B9571-734F-402F-9915-648FD0C12FF8}" type="presParOf" srcId="{7F71A1BD-D36B-4643-8323-89866899014B}" destId="{10B90B49-E0E6-4D82-9E07-20CAEBB2D4AE}" srcOrd="0" destOrd="0" presId="urn:microsoft.com/office/officeart/2005/8/layout/hList6"/>
    <dgm:cxn modelId="{4CBC3372-B6BD-4967-A7BB-7CC14740018A}" type="presParOf" srcId="{7F71A1BD-D36B-4643-8323-89866899014B}" destId="{F7CECB5E-A4BE-4AD1-8B28-F903A50DBF50}" srcOrd="1" destOrd="0" presId="urn:microsoft.com/office/officeart/2005/8/layout/hList6"/>
    <dgm:cxn modelId="{BF5DFE15-3E66-4593-B2FD-7049858C1F1C}" type="presParOf" srcId="{7F71A1BD-D36B-4643-8323-89866899014B}" destId="{2665F85A-96FE-4427-B4C4-C03CA6AA672F}" srcOrd="2" destOrd="0" presId="urn:microsoft.com/office/officeart/2005/8/layout/hList6"/>
    <dgm:cxn modelId="{AD9817BE-F7C0-4AA2-A05C-81257038D6FD}" type="presParOf" srcId="{7F71A1BD-D36B-4643-8323-89866899014B}" destId="{996A93AC-0A8C-4540-AD6D-51AC04C8450A}" srcOrd="3" destOrd="0" presId="urn:microsoft.com/office/officeart/2005/8/layout/hList6"/>
    <dgm:cxn modelId="{233E54B6-AD18-4E3A-8CDF-18A9E5190AEE}" type="presParOf" srcId="{7F71A1BD-D36B-4643-8323-89866899014B}" destId="{4733938E-E596-49BD-B19D-26AF18F9B516}" srcOrd="4" destOrd="0" presId="urn:microsoft.com/office/officeart/2005/8/layout/hList6"/>
    <dgm:cxn modelId="{74FDB31A-0853-4E6E-A60E-3098096A7043}" type="presParOf" srcId="{7F71A1BD-D36B-4643-8323-89866899014B}" destId="{30C176C8-9664-40B3-85F1-E5405CF02BAE}" srcOrd="5" destOrd="0" presId="urn:microsoft.com/office/officeart/2005/8/layout/hList6"/>
    <dgm:cxn modelId="{3BFDC2BC-48EB-4C46-9DE1-E69F8698B9AD}" type="presParOf" srcId="{7F71A1BD-D36B-4643-8323-89866899014B}" destId="{1192AD5B-F0B4-44B2-9361-EC3702E2FFA6}" srcOrd="6" destOrd="0" presId="urn:microsoft.com/office/officeart/2005/8/layout/hList6"/>
    <dgm:cxn modelId="{374F8ECA-AE44-49C4-B347-0C75569078BC}" type="presParOf" srcId="{7F71A1BD-D36B-4643-8323-89866899014B}" destId="{71A0ED24-4A14-455E-8113-08D7BF1C883E}" srcOrd="7" destOrd="0" presId="urn:microsoft.com/office/officeart/2005/8/layout/hList6"/>
    <dgm:cxn modelId="{A6C45F0C-6052-4531-A426-CE7C84F5A10A}" type="presParOf" srcId="{7F71A1BD-D36B-4643-8323-89866899014B}" destId="{8C02D406-54FA-429C-BAB0-62EF8A0966C0}"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CDB11DA-3296-428E-B19A-C844DCB3A16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D02D4C9-5231-4200-AC01-F77D144C3460}">
      <dgm:prSet phldrT="[Text]" custT="1"/>
      <dgm:spPr>
        <a:solidFill>
          <a:schemeClr val="tx2">
            <a:lumMod val="20000"/>
            <a:lumOff val="80000"/>
          </a:schemeClr>
        </a:solidFill>
      </dgm:spPr>
      <dgm:t>
        <a:bodyPr/>
        <a:lstStyle/>
        <a:p>
          <a:r>
            <a:rPr lang="en-US" sz="1200" b="1" dirty="0" smtClean="0">
              <a:solidFill>
                <a:schemeClr val="tx2"/>
              </a:solidFill>
            </a:rPr>
            <a:t>Participation </a:t>
          </a:r>
          <a:endParaRPr lang="en-US" sz="1200" b="1" dirty="0">
            <a:solidFill>
              <a:schemeClr val="tx2"/>
            </a:solidFill>
          </a:endParaRPr>
        </a:p>
      </dgm:t>
    </dgm:pt>
    <dgm:pt modelId="{50FA83D5-712E-4FAD-8DA1-5593E82CD779}" type="parTrans" cxnId="{7A0DF9D6-4C71-46C4-AA93-9C013FA63A64}">
      <dgm:prSet/>
      <dgm:spPr/>
      <dgm:t>
        <a:bodyPr/>
        <a:lstStyle/>
        <a:p>
          <a:endParaRPr lang="en-US"/>
        </a:p>
      </dgm:t>
    </dgm:pt>
    <dgm:pt modelId="{9E0989C0-FBFD-4201-9B8D-4FBE75D1DEB6}" type="sibTrans" cxnId="{7A0DF9D6-4C71-46C4-AA93-9C013FA63A64}">
      <dgm:prSet/>
      <dgm:spPr/>
      <dgm:t>
        <a:bodyPr/>
        <a:lstStyle/>
        <a:p>
          <a:endParaRPr lang="en-US"/>
        </a:p>
      </dgm:t>
    </dgm:pt>
    <dgm:pt modelId="{9AF6C5FA-E912-456A-A1CD-E0C60922A775}">
      <dgm:prSet custT="1"/>
      <dgm:spPr/>
      <dgm:t>
        <a:bodyPr/>
        <a:lstStyle/>
        <a:p>
          <a:r>
            <a:rPr lang="en-US" sz="900" dirty="0" smtClean="0"/>
            <a:t>  </a:t>
          </a:r>
          <a:r>
            <a:rPr lang="en-US" sz="900" dirty="0" smtClean="0"/>
            <a:t>Regional </a:t>
          </a:r>
          <a:r>
            <a:rPr lang="en-US" sz="900" dirty="0" smtClean="0"/>
            <a:t>telecommunications organizations </a:t>
          </a:r>
          <a:r>
            <a:rPr lang="en-US" sz="900" i="1" dirty="0" smtClean="0"/>
            <a:t>(CV 269B)</a:t>
          </a:r>
        </a:p>
      </dgm:t>
    </dgm:pt>
    <dgm:pt modelId="{B36F8428-99D3-4203-AA47-1457514AFB1F}" type="parTrans" cxnId="{E98FA242-42B1-48C0-8DB5-BB8E64748540}">
      <dgm:prSet/>
      <dgm:spPr/>
      <dgm:t>
        <a:bodyPr/>
        <a:lstStyle/>
        <a:p>
          <a:endParaRPr lang="en-US"/>
        </a:p>
      </dgm:t>
    </dgm:pt>
    <dgm:pt modelId="{FB26BE6D-72C3-4347-81E8-5309A18992A2}" type="sibTrans" cxnId="{E98FA242-42B1-48C0-8DB5-BB8E64748540}">
      <dgm:prSet/>
      <dgm:spPr/>
      <dgm:t>
        <a:bodyPr/>
        <a:lstStyle/>
        <a:p>
          <a:endParaRPr lang="en-US"/>
        </a:p>
      </dgm:t>
    </dgm:pt>
    <dgm:pt modelId="{5F34792B-B0E9-4D93-B04E-C6067DC20B0C}">
      <dgm:prSet custT="1"/>
      <dgm:spPr/>
      <dgm:t>
        <a:bodyPr/>
        <a:lstStyle/>
        <a:p>
          <a:r>
            <a:rPr lang="en-US" sz="900" dirty="0" smtClean="0"/>
            <a:t>  </a:t>
          </a:r>
          <a:r>
            <a:rPr lang="en-US" sz="900" dirty="0" smtClean="0"/>
            <a:t>Intergovernmental </a:t>
          </a:r>
          <a:r>
            <a:rPr lang="en-US" sz="900" dirty="0" smtClean="0"/>
            <a:t>organizations operating satellite systems </a:t>
          </a:r>
          <a:r>
            <a:rPr lang="en-US" sz="900" i="1" dirty="0" smtClean="0"/>
            <a:t>(CV 269C)</a:t>
          </a:r>
        </a:p>
      </dgm:t>
    </dgm:pt>
    <dgm:pt modelId="{30A63B22-961C-4D28-9F82-D9ABBC291057}" type="parTrans" cxnId="{D8898DF4-37FE-4D80-8B5B-180899C60EAB}">
      <dgm:prSet/>
      <dgm:spPr/>
      <dgm:t>
        <a:bodyPr/>
        <a:lstStyle/>
        <a:p>
          <a:endParaRPr lang="en-US"/>
        </a:p>
      </dgm:t>
    </dgm:pt>
    <dgm:pt modelId="{8568F469-8A82-4906-89B3-8CE968B80F83}" type="sibTrans" cxnId="{D8898DF4-37FE-4D80-8B5B-180899C60EAB}">
      <dgm:prSet/>
      <dgm:spPr/>
      <dgm:t>
        <a:bodyPr/>
        <a:lstStyle/>
        <a:p>
          <a:endParaRPr lang="en-US"/>
        </a:p>
      </dgm:t>
    </dgm:pt>
    <dgm:pt modelId="{6AE162AC-7C15-4DAC-B65E-1F0080D4F4EC}">
      <dgm:prSet custT="1"/>
      <dgm:spPr/>
      <dgm:t>
        <a:bodyPr/>
        <a:lstStyle/>
        <a:p>
          <a:r>
            <a:rPr lang="en-US" sz="900" dirty="0" smtClean="0"/>
            <a:t>  </a:t>
          </a:r>
          <a:r>
            <a:rPr lang="en-US" sz="900" dirty="0" smtClean="0"/>
            <a:t>Specialized </a:t>
          </a:r>
          <a:r>
            <a:rPr lang="en-US" sz="900" dirty="0" smtClean="0"/>
            <a:t>agencies of the United Nations and the International Atomic Energy Agency </a:t>
          </a:r>
          <a:r>
            <a:rPr lang="en-US" sz="900" i="1" dirty="0" smtClean="0"/>
            <a:t>(CV 269D)</a:t>
          </a:r>
        </a:p>
      </dgm:t>
    </dgm:pt>
    <dgm:pt modelId="{9320CD1F-8DD1-4866-B19A-5D1CA4266055}" type="parTrans" cxnId="{E13A4870-F3EB-477E-94FD-96EC0D1E99F6}">
      <dgm:prSet/>
      <dgm:spPr/>
      <dgm:t>
        <a:bodyPr/>
        <a:lstStyle/>
        <a:p>
          <a:endParaRPr lang="en-US"/>
        </a:p>
      </dgm:t>
    </dgm:pt>
    <dgm:pt modelId="{A1B654D8-59FA-4243-8799-453E499119CC}" type="sibTrans" cxnId="{E13A4870-F3EB-477E-94FD-96EC0D1E99F6}">
      <dgm:prSet/>
      <dgm:spPr/>
      <dgm:t>
        <a:bodyPr/>
        <a:lstStyle/>
        <a:p>
          <a:endParaRPr lang="en-US"/>
        </a:p>
      </dgm:t>
    </dgm:pt>
    <dgm:pt modelId="{E8E2DE5B-9D88-4298-A003-A96B4DB1AADF}">
      <dgm:prSet phldrT="[Text]" custT="1"/>
      <dgm:spPr/>
      <dgm:t>
        <a:bodyPr/>
        <a:lstStyle/>
        <a:p>
          <a:endParaRPr lang="en-US" sz="800" dirty="0"/>
        </a:p>
      </dgm:t>
    </dgm:pt>
    <dgm:pt modelId="{E21582A9-8CB0-4E7F-ABCB-9A45D6B090B7}" type="parTrans" cxnId="{AE3BB049-6004-48C8-B418-8D0C4875DBBC}">
      <dgm:prSet/>
      <dgm:spPr/>
      <dgm:t>
        <a:bodyPr/>
        <a:lstStyle/>
        <a:p>
          <a:endParaRPr lang="en-US"/>
        </a:p>
      </dgm:t>
    </dgm:pt>
    <dgm:pt modelId="{928F109E-4335-44DA-97BF-B145AA0CC4EE}" type="sibTrans" cxnId="{AE3BB049-6004-48C8-B418-8D0C4875DBBC}">
      <dgm:prSet/>
      <dgm:spPr/>
      <dgm:t>
        <a:bodyPr/>
        <a:lstStyle/>
        <a:p>
          <a:endParaRPr lang="en-US"/>
        </a:p>
      </dgm:t>
    </dgm:pt>
    <dgm:pt modelId="{3E008205-07DE-44E1-89B3-FD424C08F2C2}">
      <dgm:prSet custT="1"/>
      <dgm:spPr/>
      <dgm:t>
        <a:bodyPr/>
        <a:lstStyle/>
        <a:p>
          <a:r>
            <a:rPr lang="en-US" sz="900" dirty="0" smtClean="0"/>
            <a:t>  </a:t>
          </a:r>
          <a:r>
            <a:rPr lang="en-US" sz="900" dirty="0" smtClean="0"/>
            <a:t>The </a:t>
          </a:r>
          <a:r>
            <a:rPr lang="en-US" sz="900" dirty="0" smtClean="0"/>
            <a:t>United Nations </a:t>
          </a:r>
          <a:r>
            <a:rPr lang="en-US" sz="900" i="1" dirty="0" smtClean="0"/>
            <a:t>(CV 269A)</a:t>
          </a:r>
        </a:p>
      </dgm:t>
    </dgm:pt>
    <dgm:pt modelId="{44224ED1-D97B-4863-BE08-7319C7649B66}" type="parTrans" cxnId="{64694CCB-55DA-4280-BE65-A0816A5FBF70}">
      <dgm:prSet/>
      <dgm:spPr/>
      <dgm:t>
        <a:bodyPr/>
        <a:lstStyle/>
        <a:p>
          <a:endParaRPr lang="en-US"/>
        </a:p>
      </dgm:t>
    </dgm:pt>
    <dgm:pt modelId="{0314C39A-20C8-49C9-8C65-8E1EA842ADF5}" type="sibTrans" cxnId="{64694CCB-55DA-4280-BE65-A0816A5FBF70}">
      <dgm:prSet/>
      <dgm:spPr/>
      <dgm:t>
        <a:bodyPr/>
        <a:lstStyle/>
        <a:p>
          <a:endParaRPr lang="en-US"/>
        </a:p>
      </dgm:t>
    </dgm:pt>
    <dgm:pt modelId="{4FD0781A-870C-4695-B7E9-C9C936C47F30}">
      <dgm:prSet custT="1"/>
      <dgm:spPr/>
      <dgm:t>
        <a:bodyPr/>
        <a:lstStyle/>
        <a:p>
          <a:r>
            <a:rPr lang="en-GB" sz="900" b="1" dirty="0" smtClean="0"/>
            <a:t>  </a:t>
          </a:r>
          <a:r>
            <a:rPr lang="en-GB" sz="900" b="0" dirty="0" smtClean="0"/>
            <a:t>Sector Members referred </a:t>
          </a:r>
          <a:r>
            <a:rPr lang="en-GB" sz="900" dirty="0" smtClean="0"/>
            <a:t>to in </a:t>
          </a:r>
          <a:r>
            <a:rPr lang="en-GB" sz="900" i="1" dirty="0" smtClean="0"/>
            <a:t>CV229</a:t>
          </a:r>
          <a:r>
            <a:rPr lang="en-GB" sz="900" dirty="0" smtClean="0"/>
            <a:t> (recognized operating agencies, scientific or industrial organizations and   financial or development institutions) and </a:t>
          </a:r>
          <a:r>
            <a:rPr lang="en-GB" sz="900" i="1" dirty="0" smtClean="0"/>
            <a:t>CV231</a:t>
          </a:r>
          <a:r>
            <a:rPr lang="en-GB" sz="900" dirty="0" smtClean="0"/>
            <a:t> (regional and other international telecommunication, standardization, financial or development organizations)</a:t>
          </a:r>
          <a:endParaRPr lang="en-US" sz="900" dirty="0" smtClean="0"/>
        </a:p>
      </dgm:t>
    </dgm:pt>
    <dgm:pt modelId="{A9C4F0BF-5EFD-4E3F-8810-E46925DBA09F}" type="parTrans" cxnId="{5AD9FD96-4EF9-4E9D-9BFC-6ADCC195A9A0}">
      <dgm:prSet/>
      <dgm:spPr/>
      <dgm:t>
        <a:bodyPr/>
        <a:lstStyle/>
        <a:p>
          <a:endParaRPr lang="en-US"/>
        </a:p>
      </dgm:t>
    </dgm:pt>
    <dgm:pt modelId="{6C7EEF06-B01B-4129-AFEC-33001C826D68}" type="sibTrans" cxnId="{5AD9FD96-4EF9-4E9D-9BFC-6ADCC195A9A0}">
      <dgm:prSet/>
      <dgm:spPr/>
      <dgm:t>
        <a:bodyPr/>
        <a:lstStyle/>
        <a:p>
          <a:endParaRPr lang="en-US"/>
        </a:p>
      </dgm:t>
    </dgm:pt>
    <dgm:pt modelId="{81FA92FA-2D38-4830-8061-F9268352D25C}">
      <dgm:prSet custT="1"/>
      <dgm:spPr/>
      <dgm:t>
        <a:bodyPr/>
        <a:lstStyle/>
        <a:p>
          <a:r>
            <a:rPr lang="en-US" sz="900" b="1" dirty="0" smtClean="0">
              <a:solidFill>
                <a:srgbClr val="FF0000"/>
              </a:solidFill>
            </a:rPr>
            <a:t>Accreditation</a:t>
          </a:r>
          <a:r>
            <a:rPr lang="en-US" sz="900" b="1" dirty="0" smtClean="0"/>
            <a:t> :</a:t>
          </a:r>
          <a:r>
            <a:rPr lang="en-US" sz="900" dirty="0" smtClean="0"/>
            <a:t> Accreditation of delegations sent by Member States to the PP shall be by means of written instruments signed by the Head of State, by the Head of Government or by the Minister for Foreign Affairs.</a:t>
          </a:r>
          <a:endParaRPr lang="en-US" sz="900" dirty="0"/>
        </a:p>
      </dgm:t>
    </dgm:pt>
    <dgm:pt modelId="{68F71492-E3BC-48E8-ADCF-D67E8A7E2281}" type="parTrans" cxnId="{568B5FF6-CD3B-4E80-BAED-1D5A68FECB5E}">
      <dgm:prSet/>
      <dgm:spPr/>
      <dgm:t>
        <a:bodyPr/>
        <a:lstStyle/>
        <a:p>
          <a:endParaRPr lang="en-US"/>
        </a:p>
      </dgm:t>
    </dgm:pt>
    <dgm:pt modelId="{86AA95F8-4D4F-4C2E-BBDA-781FBECE0937}" type="sibTrans" cxnId="{568B5FF6-CD3B-4E80-BAED-1D5A68FECB5E}">
      <dgm:prSet/>
      <dgm:spPr/>
      <dgm:t>
        <a:bodyPr/>
        <a:lstStyle/>
        <a:p>
          <a:endParaRPr lang="en-US"/>
        </a:p>
      </dgm:t>
    </dgm:pt>
    <dgm:pt modelId="{77C3ACA7-6180-4512-8BFA-021DCD974AD8}">
      <dgm:prSet custT="1"/>
      <dgm:spPr>
        <a:solidFill>
          <a:schemeClr val="tx2">
            <a:lumMod val="20000"/>
            <a:lumOff val="80000"/>
          </a:schemeClr>
        </a:solidFill>
      </dgm:spPr>
      <dgm:t>
        <a:bodyPr/>
        <a:lstStyle/>
        <a:p>
          <a:r>
            <a:rPr lang="en-US" sz="1200" b="1" dirty="0" smtClean="0">
              <a:solidFill>
                <a:schemeClr val="tx2"/>
              </a:solidFill>
            </a:rPr>
            <a:t>Invitations &amp; Credentials (</a:t>
          </a:r>
          <a:r>
            <a:rPr lang="en-US" sz="1200" i="1" dirty="0" smtClean="0">
              <a:solidFill>
                <a:schemeClr val="tx2"/>
              </a:solidFill>
            </a:rPr>
            <a:t>GR Ch I, CV 325, 327-331)</a:t>
          </a:r>
          <a:endParaRPr lang="en-US" sz="1000" b="1" dirty="0" smtClean="0">
            <a:solidFill>
              <a:schemeClr val="tx2"/>
            </a:solidFill>
          </a:endParaRPr>
        </a:p>
      </dgm:t>
    </dgm:pt>
    <dgm:pt modelId="{8C885E2C-A93D-4691-A2C8-DF0B75B00385}" type="sibTrans" cxnId="{DD7BC182-A7D4-4DD4-8553-A85D925DCEB1}">
      <dgm:prSet/>
      <dgm:spPr/>
      <dgm:t>
        <a:bodyPr/>
        <a:lstStyle/>
        <a:p>
          <a:endParaRPr lang="en-US"/>
        </a:p>
      </dgm:t>
    </dgm:pt>
    <dgm:pt modelId="{1554D4D5-F9BC-4571-B885-AA764ABFF62A}" type="parTrans" cxnId="{DD7BC182-A7D4-4DD4-8553-A85D925DCEB1}">
      <dgm:prSet/>
      <dgm:spPr/>
      <dgm:t>
        <a:bodyPr/>
        <a:lstStyle/>
        <a:p>
          <a:endParaRPr lang="en-US"/>
        </a:p>
      </dgm:t>
    </dgm:pt>
    <dgm:pt modelId="{7E6F0A45-095E-49A2-9F34-D5D6E86C49BC}">
      <dgm:prSet custT="1"/>
      <dgm:spPr/>
      <dgm:t>
        <a:bodyPr/>
        <a:lstStyle/>
        <a:p>
          <a:r>
            <a:rPr lang="en-US" sz="900" b="1" dirty="0" smtClean="0"/>
            <a:t> </a:t>
          </a:r>
          <a:r>
            <a:rPr lang="en-US" sz="900" b="0" u="sng" dirty="0" smtClean="0"/>
            <a:t>Participation of Observers</a:t>
          </a:r>
          <a:r>
            <a:rPr lang="en-US" sz="900" dirty="0" smtClean="0"/>
            <a:t>: </a:t>
          </a:r>
          <a:r>
            <a:rPr lang="en-GB" sz="900" dirty="0" smtClean="0"/>
            <a:t>The participation of observers in PP is governed by the terms of </a:t>
          </a:r>
          <a:r>
            <a:rPr lang="en-GB" sz="900" dirty="0" smtClean="0">
              <a:hlinkClick xmlns:r="http://schemas.openxmlformats.org/officeDocument/2006/relationships" r:id="rId1"/>
            </a:rPr>
            <a:t>Res 145 (Antalya, 2006)</a:t>
          </a:r>
          <a:endParaRPr lang="en-US" sz="900" dirty="0" smtClean="0"/>
        </a:p>
      </dgm:t>
    </dgm:pt>
    <dgm:pt modelId="{4B07CF2F-3D73-4493-B8ED-88897EB886E2}" type="parTrans" cxnId="{76D6677E-3D03-43FF-8EE2-B87BEB478F40}">
      <dgm:prSet/>
      <dgm:spPr/>
      <dgm:t>
        <a:bodyPr/>
        <a:lstStyle/>
        <a:p>
          <a:endParaRPr lang="en-US"/>
        </a:p>
      </dgm:t>
    </dgm:pt>
    <dgm:pt modelId="{7C939309-84B5-49CD-89C3-06200720BEAE}" type="sibTrans" cxnId="{76D6677E-3D03-43FF-8EE2-B87BEB478F40}">
      <dgm:prSet/>
      <dgm:spPr/>
      <dgm:t>
        <a:bodyPr/>
        <a:lstStyle/>
        <a:p>
          <a:endParaRPr lang="en-US"/>
        </a:p>
      </dgm:t>
    </dgm:pt>
    <dgm:pt modelId="{83B19FA5-5FCB-4C66-868B-4CBF28EC18A9}">
      <dgm:prSet custT="1"/>
      <dgm:spPr/>
      <dgm:t>
        <a:bodyPr/>
        <a:lstStyle/>
        <a:p>
          <a:r>
            <a:rPr lang="en-US" sz="900" dirty="0" smtClean="0"/>
            <a:t>One-year before the opening of the conference, the inviting government shall send an invitation to the government of each MS</a:t>
          </a:r>
          <a:br>
            <a:rPr lang="en-US" sz="900" dirty="0" smtClean="0"/>
          </a:br>
          <a:endParaRPr lang="en-US" sz="900" dirty="0" smtClean="0"/>
        </a:p>
      </dgm:t>
    </dgm:pt>
    <dgm:pt modelId="{13D0A62F-1276-4ED7-B904-3F6218438B45}" type="parTrans" cxnId="{4E197F3C-BEF4-42D7-AD2D-104D79F52F91}">
      <dgm:prSet/>
      <dgm:spPr/>
      <dgm:t>
        <a:bodyPr/>
        <a:lstStyle/>
        <a:p>
          <a:endParaRPr lang="en-US"/>
        </a:p>
      </dgm:t>
    </dgm:pt>
    <dgm:pt modelId="{1B5DE0CA-9394-4E33-A08E-7E02201CE348}" type="sibTrans" cxnId="{4E197F3C-BEF4-42D7-AD2D-104D79F52F91}">
      <dgm:prSet/>
      <dgm:spPr/>
      <dgm:t>
        <a:bodyPr/>
        <a:lstStyle/>
        <a:p>
          <a:endParaRPr lang="en-US"/>
        </a:p>
      </dgm:t>
    </dgm:pt>
    <dgm:pt modelId="{FADFEFA3-B3A8-499C-B26C-228E3D7FF624}">
      <dgm:prSet custT="1"/>
      <dgm:spPr/>
      <dgm:t>
        <a:bodyPr/>
        <a:lstStyle/>
        <a:p>
          <a:endParaRPr lang="en-US" sz="800" dirty="0" smtClean="0"/>
        </a:p>
      </dgm:t>
    </dgm:pt>
    <dgm:pt modelId="{78E2355E-EA05-4F91-9B4A-1C259CC3037C}" type="parTrans" cxnId="{8D45AD44-0BCE-4E90-A254-31F848ADE00E}">
      <dgm:prSet/>
      <dgm:spPr/>
      <dgm:t>
        <a:bodyPr/>
        <a:lstStyle/>
        <a:p>
          <a:endParaRPr lang="en-US"/>
        </a:p>
      </dgm:t>
    </dgm:pt>
    <dgm:pt modelId="{3F50FC35-C0E8-4007-BF66-F5DA6B2F1D46}" type="sibTrans" cxnId="{8D45AD44-0BCE-4E90-A254-31F848ADE00E}">
      <dgm:prSet/>
      <dgm:spPr/>
      <dgm:t>
        <a:bodyPr/>
        <a:lstStyle/>
        <a:p>
          <a:endParaRPr lang="en-US"/>
        </a:p>
      </dgm:t>
    </dgm:pt>
    <dgm:pt modelId="{395A1EE7-AC71-44F9-891F-506560BC60EA}">
      <dgm:prSet phldrT="[Text]" custT="1"/>
      <dgm:spPr/>
      <dgm:t>
        <a:bodyPr/>
        <a:lstStyle/>
        <a:p>
          <a:r>
            <a:rPr lang="en-US" sz="1000" dirty="0" smtClean="0"/>
            <a:t> </a:t>
          </a:r>
          <a:r>
            <a:rPr lang="en-US" sz="900" b="0" dirty="0" smtClean="0"/>
            <a:t>Member States </a:t>
          </a:r>
          <a:r>
            <a:rPr lang="en-US" sz="900" b="0" i="1" dirty="0" smtClean="0"/>
            <a:t>(CV </a:t>
          </a:r>
          <a:r>
            <a:rPr lang="en-US" sz="900" i="1" dirty="0" smtClean="0"/>
            <a:t>268)</a:t>
          </a:r>
          <a:endParaRPr lang="en-US" sz="900" i="1" dirty="0"/>
        </a:p>
      </dgm:t>
    </dgm:pt>
    <dgm:pt modelId="{EA5EC3BF-2421-4BF0-A379-28771B596F4C}" type="sibTrans" cxnId="{66A68095-2507-4248-BCA5-CC32A32CCF82}">
      <dgm:prSet/>
      <dgm:spPr/>
      <dgm:t>
        <a:bodyPr/>
        <a:lstStyle/>
        <a:p>
          <a:endParaRPr lang="en-US"/>
        </a:p>
      </dgm:t>
    </dgm:pt>
    <dgm:pt modelId="{13ECB58B-8121-4F8F-A330-471063E97DEB}" type="parTrans" cxnId="{66A68095-2507-4248-BCA5-CC32A32CCF82}">
      <dgm:prSet/>
      <dgm:spPr/>
      <dgm:t>
        <a:bodyPr/>
        <a:lstStyle/>
        <a:p>
          <a:endParaRPr lang="en-US"/>
        </a:p>
      </dgm:t>
    </dgm:pt>
    <dgm:pt modelId="{960BD562-A815-4283-9FEC-A5463017F947}">
      <dgm:prSet custT="1"/>
      <dgm:spPr/>
      <dgm:t>
        <a:bodyPr/>
        <a:lstStyle/>
        <a:p>
          <a:r>
            <a:rPr lang="en-US" sz="900" dirty="0" smtClean="0"/>
            <a:t> Media and public</a:t>
          </a:r>
        </a:p>
      </dgm:t>
    </dgm:pt>
    <dgm:pt modelId="{3CB45F49-BD6F-4345-9BBD-2595F24A9C0C}" type="parTrans" cxnId="{F6BDFBCC-9ED4-49FD-B5D8-F26838361B9B}">
      <dgm:prSet/>
      <dgm:spPr/>
      <dgm:t>
        <a:bodyPr/>
        <a:lstStyle/>
        <a:p>
          <a:endParaRPr lang="en-US"/>
        </a:p>
      </dgm:t>
    </dgm:pt>
    <dgm:pt modelId="{1124AF6D-7625-4C6E-91BB-115D04C079B7}" type="sibTrans" cxnId="{F6BDFBCC-9ED4-49FD-B5D8-F26838361B9B}">
      <dgm:prSet/>
      <dgm:spPr/>
      <dgm:t>
        <a:bodyPr/>
        <a:lstStyle/>
        <a:p>
          <a:endParaRPr lang="en-US"/>
        </a:p>
      </dgm:t>
    </dgm:pt>
    <dgm:pt modelId="{DA5AB69B-4833-427C-B679-31D64FB479FD}">
      <dgm:prSet custT="1"/>
      <dgm:spPr/>
      <dgm:t>
        <a:bodyPr/>
        <a:lstStyle/>
        <a:p>
          <a:endParaRPr lang="en-US" sz="900" dirty="0" smtClean="0"/>
        </a:p>
      </dgm:t>
    </dgm:pt>
    <dgm:pt modelId="{F53C8079-4491-4485-A861-01D780E07D9A}" type="parTrans" cxnId="{C945BF9D-C1E2-4F38-A3E0-DF6C54E38381}">
      <dgm:prSet/>
      <dgm:spPr/>
      <dgm:t>
        <a:bodyPr/>
        <a:lstStyle/>
        <a:p>
          <a:endParaRPr lang="en-US"/>
        </a:p>
      </dgm:t>
    </dgm:pt>
    <dgm:pt modelId="{C3CAEA54-1809-4BAB-8109-4C0175815ED1}" type="sibTrans" cxnId="{C945BF9D-C1E2-4F38-A3E0-DF6C54E38381}">
      <dgm:prSet/>
      <dgm:spPr/>
      <dgm:t>
        <a:bodyPr/>
        <a:lstStyle/>
        <a:p>
          <a:endParaRPr lang="en-US"/>
        </a:p>
      </dgm:t>
    </dgm:pt>
    <dgm:pt modelId="{7CB1C731-5F07-4C87-B226-06CC6B315A04}">
      <dgm:prSet phldrT="[Text]" custT="1"/>
      <dgm:spPr/>
      <dgm:t>
        <a:bodyPr/>
        <a:lstStyle/>
        <a:p>
          <a:r>
            <a:rPr lang="en-US" sz="900" i="1" dirty="0" smtClean="0"/>
            <a:t> </a:t>
          </a:r>
          <a:r>
            <a:rPr lang="en-US" sz="900" i="1" dirty="0" smtClean="0"/>
            <a:t> </a:t>
          </a:r>
          <a:r>
            <a:rPr lang="en-US" sz="900" dirty="0" smtClean="0"/>
            <a:t>Palestine </a:t>
          </a:r>
          <a:r>
            <a:rPr lang="en-US" sz="900" i="1" dirty="0" smtClean="0"/>
            <a:t>(Res 99 (Rev. Antalya, 2006)</a:t>
          </a:r>
          <a:endParaRPr lang="en-US" sz="900" b="1" i="0" dirty="0"/>
        </a:p>
      </dgm:t>
    </dgm:pt>
    <dgm:pt modelId="{A52F7CB7-527D-4D11-ADA4-43977E14B6CD}" type="parTrans" cxnId="{0226B839-D856-4BFC-98AD-094115440E0D}">
      <dgm:prSet/>
      <dgm:spPr/>
      <dgm:t>
        <a:bodyPr/>
        <a:lstStyle/>
        <a:p>
          <a:endParaRPr lang="en-US"/>
        </a:p>
      </dgm:t>
    </dgm:pt>
    <dgm:pt modelId="{4A11A3A0-4EF7-4BED-B832-39521ABF1513}" type="sibTrans" cxnId="{0226B839-D856-4BFC-98AD-094115440E0D}">
      <dgm:prSet/>
      <dgm:spPr/>
      <dgm:t>
        <a:bodyPr/>
        <a:lstStyle/>
        <a:p>
          <a:endParaRPr lang="en-US"/>
        </a:p>
      </dgm:t>
    </dgm:pt>
    <dgm:pt modelId="{D2373B9E-82DE-4454-95B3-EAA1E53543A8}">
      <dgm:prSet custT="1"/>
      <dgm:spPr/>
      <dgm:t>
        <a:bodyPr/>
        <a:lstStyle/>
        <a:p>
          <a:endParaRPr lang="en-US" sz="900" dirty="0" smtClean="0"/>
        </a:p>
      </dgm:t>
    </dgm:pt>
    <dgm:pt modelId="{12BF69A7-25C1-49A4-AE83-0A99488288E4}" type="sibTrans" cxnId="{F18E2D2D-7EA1-4801-9432-4ED352F07EF9}">
      <dgm:prSet/>
      <dgm:spPr/>
      <dgm:t>
        <a:bodyPr/>
        <a:lstStyle/>
        <a:p>
          <a:endParaRPr lang="en-US"/>
        </a:p>
      </dgm:t>
    </dgm:pt>
    <dgm:pt modelId="{E82F426A-5CDA-4C9E-A925-E751FB1765F2}" type="parTrans" cxnId="{F18E2D2D-7EA1-4801-9432-4ED352F07EF9}">
      <dgm:prSet/>
      <dgm:spPr/>
      <dgm:t>
        <a:bodyPr/>
        <a:lstStyle/>
        <a:p>
          <a:endParaRPr lang="en-US"/>
        </a:p>
      </dgm:t>
    </dgm:pt>
    <dgm:pt modelId="{D389921D-A440-4EBA-8F31-5DD74D799C38}">
      <dgm:prSet custT="1"/>
      <dgm:spPr/>
      <dgm:t>
        <a:bodyPr/>
        <a:lstStyle/>
        <a:p>
          <a:endParaRPr lang="en-US" sz="900" dirty="0" smtClean="0"/>
        </a:p>
      </dgm:t>
    </dgm:pt>
    <dgm:pt modelId="{F6D01EF1-95B6-4896-A2AE-3594172D4E9D}" type="sibTrans" cxnId="{FF5B9A23-41E9-4C7C-848A-49DD0C968FA6}">
      <dgm:prSet/>
      <dgm:spPr/>
      <dgm:t>
        <a:bodyPr/>
        <a:lstStyle/>
        <a:p>
          <a:endParaRPr lang="en-US"/>
        </a:p>
      </dgm:t>
    </dgm:pt>
    <dgm:pt modelId="{09E98CD6-5B27-4B33-B31C-17FF9FDA239C}" type="parTrans" cxnId="{FF5B9A23-41E9-4C7C-848A-49DD0C968FA6}">
      <dgm:prSet/>
      <dgm:spPr/>
      <dgm:t>
        <a:bodyPr/>
        <a:lstStyle/>
        <a:p>
          <a:endParaRPr lang="en-US"/>
        </a:p>
      </dgm:t>
    </dgm:pt>
    <dgm:pt modelId="{175B73D1-43DD-4B12-917A-645A7083E2DD}">
      <dgm:prSet custT="1"/>
      <dgm:spPr>
        <a:solidFill>
          <a:schemeClr val="tx2">
            <a:lumMod val="20000"/>
            <a:lumOff val="80000"/>
          </a:schemeClr>
        </a:solidFill>
      </dgm:spPr>
      <dgm:t>
        <a:bodyPr/>
        <a:lstStyle/>
        <a:p>
          <a:endParaRPr lang="en-US" sz="900" dirty="0">
            <a:solidFill>
              <a:schemeClr val="tx2"/>
            </a:solidFill>
          </a:endParaRPr>
        </a:p>
      </dgm:t>
    </dgm:pt>
    <dgm:pt modelId="{A4A11522-0BAC-4524-8CB9-4EFE37139C94}" type="sibTrans" cxnId="{C15ED305-C3B3-4EB9-AF38-576A96AFF340}">
      <dgm:prSet/>
      <dgm:spPr/>
      <dgm:t>
        <a:bodyPr/>
        <a:lstStyle/>
        <a:p>
          <a:endParaRPr lang="en-US"/>
        </a:p>
      </dgm:t>
    </dgm:pt>
    <dgm:pt modelId="{5352409D-CFA8-48EF-9DB2-39184D29F52C}" type="parTrans" cxnId="{C15ED305-C3B3-4EB9-AF38-576A96AFF340}">
      <dgm:prSet/>
      <dgm:spPr/>
      <dgm:t>
        <a:bodyPr/>
        <a:lstStyle/>
        <a:p>
          <a:endParaRPr lang="en-US"/>
        </a:p>
      </dgm:t>
    </dgm:pt>
    <dgm:pt modelId="{B6F22D54-308D-4700-ABF7-9EF7066AA0EE}">
      <dgm:prSet custT="1"/>
      <dgm:spPr/>
      <dgm:t>
        <a:bodyPr/>
        <a:lstStyle/>
        <a:p>
          <a:endParaRPr lang="en-US" sz="800" dirty="0" smtClean="0"/>
        </a:p>
      </dgm:t>
    </dgm:pt>
    <dgm:pt modelId="{8C741F16-BDE8-4695-8114-6EBDBB1B0BBC}" type="parTrans" cxnId="{82B36BDA-9619-4212-8BC3-5DF772DAB34B}">
      <dgm:prSet/>
      <dgm:spPr/>
      <dgm:t>
        <a:bodyPr/>
        <a:lstStyle/>
        <a:p>
          <a:endParaRPr lang="en-US"/>
        </a:p>
      </dgm:t>
    </dgm:pt>
    <dgm:pt modelId="{865717B5-BF87-4E1E-8A77-CEFAC7D8DD8D}" type="sibTrans" cxnId="{82B36BDA-9619-4212-8BC3-5DF772DAB34B}">
      <dgm:prSet/>
      <dgm:spPr/>
      <dgm:t>
        <a:bodyPr/>
        <a:lstStyle/>
        <a:p>
          <a:endParaRPr lang="en-US"/>
        </a:p>
      </dgm:t>
    </dgm:pt>
    <dgm:pt modelId="{2FEE987A-A95C-4227-918C-0F0887FE9911}" type="pres">
      <dgm:prSet presAssocID="{2CDB11DA-3296-428E-B19A-C844DCB3A164}" presName="linear" presStyleCnt="0">
        <dgm:presLayoutVars>
          <dgm:animLvl val="lvl"/>
          <dgm:resizeHandles val="exact"/>
        </dgm:presLayoutVars>
      </dgm:prSet>
      <dgm:spPr/>
      <dgm:t>
        <a:bodyPr/>
        <a:lstStyle/>
        <a:p>
          <a:endParaRPr lang="en-US"/>
        </a:p>
      </dgm:t>
    </dgm:pt>
    <dgm:pt modelId="{6C0CC190-FCE4-4153-85CB-B606C94AAD4D}" type="pres">
      <dgm:prSet presAssocID="{8D02D4C9-5231-4200-AC01-F77D144C3460}" presName="parentText" presStyleLbl="node1" presStyleIdx="0" presStyleCnt="3" custScaleY="79579" custLinFactNeighborY="4705">
        <dgm:presLayoutVars>
          <dgm:chMax val="0"/>
          <dgm:bulletEnabled val="1"/>
        </dgm:presLayoutVars>
      </dgm:prSet>
      <dgm:spPr/>
      <dgm:t>
        <a:bodyPr/>
        <a:lstStyle/>
        <a:p>
          <a:endParaRPr lang="en-US"/>
        </a:p>
      </dgm:t>
    </dgm:pt>
    <dgm:pt modelId="{8E9A6FAD-6DA2-45F2-8D1E-85CE9F20D57D}" type="pres">
      <dgm:prSet presAssocID="{8D02D4C9-5231-4200-AC01-F77D144C3460}" presName="childText" presStyleLbl="revTx" presStyleIdx="0" presStyleCnt="3" custScaleY="114688">
        <dgm:presLayoutVars>
          <dgm:bulletEnabled val="1"/>
        </dgm:presLayoutVars>
      </dgm:prSet>
      <dgm:spPr/>
      <dgm:t>
        <a:bodyPr/>
        <a:lstStyle/>
        <a:p>
          <a:endParaRPr lang="en-US"/>
        </a:p>
      </dgm:t>
    </dgm:pt>
    <dgm:pt modelId="{5A878581-8EE3-4346-A081-C0C5872F4FC2}" type="pres">
      <dgm:prSet presAssocID="{77C3ACA7-6180-4512-8BFA-021DCD974AD8}" presName="parentText" presStyleLbl="node1" presStyleIdx="1" presStyleCnt="3" custScaleY="96450" custLinFactNeighborY="-11806">
        <dgm:presLayoutVars>
          <dgm:chMax val="0"/>
          <dgm:bulletEnabled val="1"/>
        </dgm:presLayoutVars>
      </dgm:prSet>
      <dgm:spPr/>
      <dgm:t>
        <a:bodyPr/>
        <a:lstStyle/>
        <a:p>
          <a:endParaRPr lang="en-US"/>
        </a:p>
      </dgm:t>
    </dgm:pt>
    <dgm:pt modelId="{3303B74D-7F91-4ECC-83A4-E3C4B510C8DD}" type="pres">
      <dgm:prSet presAssocID="{77C3ACA7-6180-4512-8BFA-021DCD974AD8}" presName="childText" presStyleLbl="revTx" presStyleIdx="1" presStyleCnt="3" custScaleY="102802" custLinFactNeighborY="-36848">
        <dgm:presLayoutVars>
          <dgm:bulletEnabled val="1"/>
        </dgm:presLayoutVars>
      </dgm:prSet>
      <dgm:spPr/>
      <dgm:t>
        <a:bodyPr/>
        <a:lstStyle/>
        <a:p>
          <a:endParaRPr lang="en-US"/>
        </a:p>
      </dgm:t>
    </dgm:pt>
    <dgm:pt modelId="{3A4C3CBB-0D52-491B-A052-E766654433C8}" type="pres">
      <dgm:prSet presAssocID="{175B73D1-43DD-4B12-917A-645A7083E2DD}" presName="parentText" presStyleLbl="node1" presStyleIdx="2" presStyleCnt="3" custScaleY="89900" custLinFactNeighborY="-713">
        <dgm:presLayoutVars>
          <dgm:chMax val="0"/>
          <dgm:bulletEnabled val="1"/>
        </dgm:presLayoutVars>
      </dgm:prSet>
      <dgm:spPr/>
      <dgm:t>
        <a:bodyPr/>
        <a:lstStyle/>
        <a:p>
          <a:endParaRPr lang="en-US"/>
        </a:p>
      </dgm:t>
    </dgm:pt>
    <dgm:pt modelId="{B0E33840-704F-49C9-8033-E3763ADA2F52}" type="pres">
      <dgm:prSet presAssocID="{175B73D1-43DD-4B12-917A-645A7083E2DD}" presName="childText" presStyleLbl="revTx" presStyleIdx="2" presStyleCnt="3">
        <dgm:presLayoutVars>
          <dgm:bulletEnabled val="1"/>
        </dgm:presLayoutVars>
      </dgm:prSet>
      <dgm:spPr/>
      <dgm:t>
        <a:bodyPr/>
        <a:lstStyle/>
        <a:p>
          <a:endParaRPr lang="en-US"/>
        </a:p>
      </dgm:t>
    </dgm:pt>
  </dgm:ptLst>
  <dgm:cxnLst>
    <dgm:cxn modelId="{C945BF9D-C1E2-4F38-A3E0-DF6C54E38381}" srcId="{8D02D4C9-5231-4200-AC01-F77D144C3460}" destId="{DA5AB69B-4833-427C-B679-31D64FB479FD}" srcOrd="10" destOrd="0" parTransId="{F53C8079-4491-4485-A861-01D780E07D9A}" sibTransId="{C3CAEA54-1809-4BAB-8109-4C0175815ED1}"/>
    <dgm:cxn modelId="{64694CCB-55DA-4280-BE65-A0816A5FBF70}" srcId="{8D02D4C9-5231-4200-AC01-F77D144C3460}" destId="{3E008205-07DE-44E1-89B3-FD424C08F2C2}" srcOrd="3" destOrd="0" parTransId="{44224ED1-D97B-4863-BE08-7319C7649B66}" sibTransId="{0314C39A-20C8-49C9-8C65-8E1EA842ADF5}"/>
    <dgm:cxn modelId="{5AD9FD96-4EF9-4E9D-9BFC-6ADCC195A9A0}" srcId="{8D02D4C9-5231-4200-AC01-F77D144C3460}" destId="{4FD0781A-870C-4695-B7E9-C9C936C47F30}" srcOrd="7" destOrd="0" parTransId="{A9C4F0BF-5EFD-4E3F-8810-E46925DBA09F}" sibTransId="{6C7EEF06-B01B-4129-AFEC-33001C826D68}"/>
    <dgm:cxn modelId="{7A0DF9D6-4C71-46C4-AA93-9C013FA63A64}" srcId="{2CDB11DA-3296-428E-B19A-C844DCB3A164}" destId="{8D02D4C9-5231-4200-AC01-F77D144C3460}" srcOrd="0" destOrd="0" parTransId="{50FA83D5-712E-4FAD-8DA1-5593E82CD779}" sibTransId="{9E0989C0-FBFD-4201-9B8D-4FBE75D1DEB6}"/>
    <dgm:cxn modelId="{D8898DF4-37FE-4D80-8B5B-180899C60EAB}" srcId="{8D02D4C9-5231-4200-AC01-F77D144C3460}" destId="{5F34792B-B0E9-4D93-B04E-C6067DC20B0C}" srcOrd="5" destOrd="0" parTransId="{30A63B22-961C-4D28-9F82-D9ABBC291057}" sibTransId="{8568F469-8A82-4906-89B3-8CE968B80F83}"/>
    <dgm:cxn modelId="{55936DAC-1726-477D-94B6-7C74C917C5FA}" type="presOf" srcId="{2CDB11DA-3296-428E-B19A-C844DCB3A164}" destId="{2FEE987A-A95C-4227-918C-0F0887FE9911}" srcOrd="0" destOrd="0" presId="urn:microsoft.com/office/officeart/2005/8/layout/vList2"/>
    <dgm:cxn modelId="{30C6CFE1-4134-4399-820A-0AFB0CCFEFB0}" type="presOf" srcId="{960BD562-A815-4283-9FEC-A5463017F947}" destId="{8E9A6FAD-6DA2-45F2-8D1E-85CE9F20D57D}" srcOrd="0" destOrd="11" presId="urn:microsoft.com/office/officeart/2005/8/layout/vList2"/>
    <dgm:cxn modelId="{ABB98974-D9A4-469D-AD88-5A91B5F576F6}" type="presOf" srcId="{81FA92FA-2D38-4830-8061-F9268352D25C}" destId="{3303B74D-7F91-4ECC-83A4-E3C4B510C8DD}" srcOrd="0" destOrd="3" presId="urn:microsoft.com/office/officeart/2005/8/layout/vList2"/>
    <dgm:cxn modelId="{E0D5FF31-4989-45E4-AA5E-CDC23AE0F879}" type="presOf" srcId="{E8E2DE5B-9D88-4298-A003-A96B4DB1AADF}" destId="{8E9A6FAD-6DA2-45F2-8D1E-85CE9F20D57D}" srcOrd="0" destOrd="0" presId="urn:microsoft.com/office/officeart/2005/8/layout/vList2"/>
    <dgm:cxn modelId="{568B5FF6-CD3B-4E80-BAED-1D5A68FECB5E}" srcId="{77C3ACA7-6180-4512-8BFA-021DCD974AD8}" destId="{81FA92FA-2D38-4830-8061-F9268352D25C}" srcOrd="3" destOrd="0" parTransId="{68F71492-E3BC-48E8-ADCF-D67E8A7E2281}" sibTransId="{86AA95F8-4D4F-4C2E-BBDA-781FBECE0937}"/>
    <dgm:cxn modelId="{259DFD99-C00D-4638-B408-4BB7FF94C26F}" type="presOf" srcId="{D389921D-A440-4EBA-8F31-5DD74D799C38}" destId="{B0E33840-704F-49C9-8033-E3763ADA2F52}" srcOrd="0" destOrd="0" presId="urn:microsoft.com/office/officeart/2005/8/layout/vList2"/>
    <dgm:cxn modelId="{AE3BB049-6004-48C8-B418-8D0C4875DBBC}" srcId="{8D02D4C9-5231-4200-AC01-F77D144C3460}" destId="{E8E2DE5B-9D88-4298-A003-A96B4DB1AADF}" srcOrd="0" destOrd="0" parTransId="{E21582A9-8CB0-4E7F-ABCB-9A45D6B090B7}" sibTransId="{928F109E-4335-44DA-97BF-B145AA0CC4EE}"/>
    <dgm:cxn modelId="{CA6AF1CA-B5F0-4B43-A16E-EC4EEDE0E729}" type="presOf" srcId="{8D02D4C9-5231-4200-AC01-F77D144C3460}" destId="{6C0CC190-FCE4-4153-85CB-B606C94AAD4D}" srcOrd="0" destOrd="0" presId="urn:microsoft.com/office/officeart/2005/8/layout/vList2"/>
    <dgm:cxn modelId="{82EDEC99-E06F-4288-8292-941C3790BC93}" type="presOf" srcId="{3E008205-07DE-44E1-89B3-FD424C08F2C2}" destId="{8E9A6FAD-6DA2-45F2-8D1E-85CE9F20D57D}" srcOrd="0" destOrd="3" presId="urn:microsoft.com/office/officeart/2005/8/layout/vList2"/>
    <dgm:cxn modelId="{76981B9E-AE81-4083-9973-996AFCCDBE2B}" type="presOf" srcId="{175B73D1-43DD-4B12-917A-645A7083E2DD}" destId="{3A4C3CBB-0D52-491B-A052-E766654433C8}" srcOrd="0" destOrd="0" presId="urn:microsoft.com/office/officeart/2005/8/layout/vList2"/>
    <dgm:cxn modelId="{E98FA242-42B1-48C0-8DB5-BB8E64748540}" srcId="{8D02D4C9-5231-4200-AC01-F77D144C3460}" destId="{9AF6C5FA-E912-456A-A1CD-E0C60922A775}" srcOrd="4" destOrd="0" parTransId="{B36F8428-99D3-4203-AA47-1457514AFB1F}" sibTransId="{FB26BE6D-72C3-4347-81E8-5309A18992A2}"/>
    <dgm:cxn modelId="{E13A4870-F3EB-477E-94FD-96EC0D1E99F6}" srcId="{8D02D4C9-5231-4200-AC01-F77D144C3460}" destId="{6AE162AC-7C15-4DAC-B65E-1F0080D4F4EC}" srcOrd="6" destOrd="0" parTransId="{9320CD1F-8DD1-4866-B19A-5D1CA4266055}" sibTransId="{A1B654D8-59FA-4243-8799-453E499119CC}"/>
    <dgm:cxn modelId="{A14EF981-9E3C-4A7F-8C62-87C44A270F38}" type="presOf" srcId="{B6F22D54-308D-4700-ABF7-9EF7066AA0EE}" destId="{3303B74D-7F91-4ECC-83A4-E3C4B510C8DD}" srcOrd="0" destOrd="0" presId="urn:microsoft.com/office/officeart/2005/8/layout/vList2"/>
    <dgm:cxn modelId="{DD7BC182-A7D4-4DD4-8553-A85D925DCEB1}" srcId="{2CDB11DA-3296-428E-B19A-C844DCB3A164}" destId="{77C3ACA7-6180-4512-8BFA-021DCD974AD8}" srcOrd="1" destOrd="0" parTransId="{1554D4D5-F9BC-4571-B885-AA764ABFF62A}" sibTransId="{8C885E2C-A93D-4691-A2C8-DF0B75B00385}"/>
    <dgm:cxn modelId="{0226B839-D856-4BFC-98AD-094115440E0D}" srcId="{8D02D4C9-5231-4200-AC01-F77D144C3460}" destId="{7CB1C731-5F07-4C87-B226-06CC6B315A04}" srcOrd="2" destOrd="0" parTransId="{A52F7CB7-527D-4D11-ADA4-43977E14B6CD}" sibTransId="{4A11A3A0-4EF7-4BED-B832-39521ABF1513}"/>
    <dgm:cxn modelId="{C15ED305-C3B3-4EB9-AF38-576A96AFF340}" srcId="{2CDB11DA-3296-428E-B19A-C844DCB3A164}" destId="{175B73D1-43DD-4B12-917A-645A7083E2DD}" srcOrd="2" destOrd="0" parTransId="{5352409D-CFA8-48EF-9DB2-39184D29F52C}" sibTransId="{A4A11522-0BAC-4524-8CB9-4EFE37139C94}"/>
    <dgm:cxn modelId="{4E197F3C-BEF4-42D7-AD2D-104D79F52F91}" srcId="{77C3ACA7-6180-4512-8BFA-021DCD974AD8}" destId="{83B19FA5-5FCB-4C66-868B-4CBF28EC18A9}" srcOrd="2" destOrd="0" parTransId="{13D0A62F-1276-4ED7-B904-3F6218438B45}" sibTransId="{1B5DE0CA-9394-4E33-A08E-7E02201CE348}"/>
    <dgm:cxn modelId="{90988D50-CAFD-45CB-AA8C-ADC6685D7F7B}" type="presOf" srcId="{395A1EE7-AC71-44F9-891F-506560BC60EA}" destId="{8E9A6FAD-6DA2-45F2-8D1E-85CE9F20D57D}" srcOrd="0" destOrd="1" presId="urn:microsoft.com/office/officeart/2005/8/layout/vList2"/>
    <dgm:cxn modelId="{76D6677E-3D03-43FF-8EE2-B87BEB478F40}" srcId="{8D02D4C9-5231-4200-AC01-F77D144C3460}" destId="{7E6F0A45-095E-49A2-9F34-D5D6E86C49BC}" srcOrd="9" destOrd="0" parTransId="{4B07CF2F-3D73-4493-B8ED-88897EB886E2}" sibTransId="{7C939309-84B5-49CD-89C3-06200720BEAE}"/>
    <dgm:cxn modelId="{2C53C890-6CA2-42F9-BC9B-73406766251D}" type="presOf" srcId="{D2373B9E-82DE-4454-95B3-EAA1E53543A8}" destId="{8E9A6FAD-6DA2-45F2-8D1E-85CE9F20D57D}" srcOrd="0" destOrd="8" presId="urn:microsoft.com/office/officeart/2005/8/layout/vList2"/>
    <dgm:cxn modelId="{82B36BDA-9619-4212-8BC3-5DF772DAB34B}" srcId="{77C3ACA7-6180-4512-8BFA-021DCD974AD8}" destId="{B6F22D54-308D-4700-ABF7-9EF7066AA0EE}" srcOrd="0" destOrd="0" parTransId="{8C741F16-BDE8-4695-8114-6EBDBB1B0BBC}" sibTransId="{865717B5-BF87-4E1E-8A77-CEFAC7D8DD8D}"/>
    <dgm:cxn modelId="{44D7E48B-1A35-4394-9E2A-4003029AA3AF}" type="presOf" srcId="{5F34792B-B0E9-4D93-B04E-C6067DC20B0C}" destId="{8E9A6FAD-6DA2-45F2-8D1E-85CE9F20D57D}" srcOrd="0" destOrd="5" presId="urn:microsoft.com/office/officeart/2005/8/layout/vList2"/>
    <dgm:cxn modelId="{F7A1B0FA-00A4-4B17-B696-C8589F5D0C55}" type="presOf" srcId="{83B19FA5-5FCB-4C66-868B-4CBF28EC18A9}" destId="{3303B74D-7F91-4ECC-83A4-E3C4B510C8DD}" srcOrd="0" destOrd="2" presId="urn:microsoft.com/office/officeart/2005/8/layout/vList2"/>
    <dgm:cxn modelId="{300F7781-34A3-4A9E-8222-495BD7C2189F}" type="presOf" srcId="{DA5AB69B-4833-427C-B679-31D64FB479FD}" destId="{8E9A6FAD-6DA2-45F2-8D1E-85CE9F20D57D}" srcOrd="0" destOrd="10" presId="urn:microsoft.com/office/officeart/2005/8/layout/vList2"/>
    <dgm:cxn modelId="{F18E2D2D-7EA1-4801-9432-4ED352F07EF9}" srcId="{8D02D4C9-5231-4200-AC01-F77D144C3460}" destId="{D2373B9E-82DE-4454-95B3-EAA1E53543A8}" srcOrd="8" destOrd="0" parTransId="{E82F426A-5CDA-4C9E-A925-E751FB1765F2}" sibTransId="{12BF69A7-25C1-49A4-AE83-0A99488288E4}"/>
    <dgm:cxn modelId="{02FCC78C-A8DC-4686-B029-0927ABA62EB1}" type="presOf" srcId="{FADFEFA3-B3A8-499C-B26C-228E3D7FF624}" destId="{3303B74D-7F91-4ECC-83A4-E3C4B510C8DD}" srcOrd="0" destOrd="1" presId="urn:microsoft.com/office/officeart/2005/8/layout/vList2"/>
    <dgm:cxn modelId="{297163B5-7A67-4AF4-8A48-0A0C3C362DBC}" type="presOf" srcId="{6AE162AC-7C15-4DAC-B65E-1F0080D4F4EC}" destId="{8E9A6FAD-6DA2-45F2-8D1E-85CE9F20D57D}" srcOrd="0" destOrd="6" presId="urn:microsoft.com/office/officeart/2005/8/layout/vList2"/>
    <dgm:cxn modelId="{80CDCDF2-3454-4BC6-86F6-B1077D8AF9D6}" type="presOf" srcId="{7CB1C731-5F07-4C87-B226-06CC6B315A04}" destId="{8E9A6FAD-6DA2-45F2-8D1E-85CE9F20D57D}" srcOrd="0" destOrd="2" presId="urn:microsoft.com/office/officeart/2005/8/layout/vList2"/>
    <dgm:cxn modelId="{C9F5B573-58E2-40F1-8660-81556F5EA35B}" type="presOf" srcId="{77C3ACA7-6180-4512-8BFA-021DCD974AD8}" destId="{5A878581-8EE3-4346-A081-C0C5872F4FC2}" srcOrd="0" destOrd="0" presId="urn:microsoft.com/office/officeart/2005/8/layout/vList2"/>
    <dgm:cxn modelId="{8D45AD44-0BCE-4E90-A254-31F848ADE00E}" srcId="{77C3ACA7-6180-4512-8BFA-021DCD974AD8}" destId="{FADFEFA3-B3A8-499C-B26C-228E3D7FF624}" srcOrd="1" destOrd="0" parTransId="{78E2355E-EA05-4F91-9B4A-1C259CC3037C}" sibTransId="{3F50FC35-C0E8-4007-BF66-F5DA6B2F1D46}"/>
    <dgm:cxn modelId="{F6BDFBCC-9ED4-49FD-B5D8-F26838361B9B}" srcId="{8D02D4C9-5231-4200-AC01-F77D144C3460}" destId="{960BD562-A815-4283-9FEC-A5463017F947}" srcOrd="11" destOrd="0" parTransId="{3CB45F49-BD6F-4345-9BBD-2595F24A9C0C}" sibTransId="{1124AF6D-7625-4C6E-91BB-115D04C079B7}"/>
    <dgm:cxn modelId="{3A84D9B1-954D-4523-88CB-61D4ACD7BA81}" type="presOf" srcId="{9AF6C5FA-E912-456A-A1CD-E0C60922A775}" destId="{8E9A6FAD-6DA2-45F2-8D1E-85CE9F20D57D}" srcOrd="0" destOrd="4" presId="urn:microsoft.com/office/officeart/2005/8/layout/vList2"/>
    <dgm:cxn modelId="{CC34B1CB-8569-415A-A011-3064FEE7F2AA}" type="presOf" srcId="{7E6F0A45-095E-49A2-9F34-D5D6E86C49BC}" destId="{8E9A6FAD-6DA2-45F2-8D1E-85CE9F20D57D}" srcOrd="0" destOrd="9" presId="urn:microsoft.com/office/officeart/2005/8/layout/vList2"/>
    <dgm:cxn modelId="{FF5B9A23-41E9-4C7C-848A-49DD0C968FA6}" srcId="{175B73D1-43DD-4B12-917A-645A7083E2DD}" destId="{D389921D-A440-4EBA-8F31-5DD74D799C38}" srcOrd="0" destOrd="0" parTransId="{09E98CD6-5B27-4B33-B31C-17FF9FDA239C}" sibTransId="{F6D01EF1-95B6-4896-A2AE-3594172D4E9D}"/>
    <dgm:cxn modelId="{91ACD4C9-37D3-4598-B5E2-010585DC04F6}" type="presOf" srcId="{4FD0781A-870C-4695-B7E9-C9C936C47F30}" destId="{8E9A6FAD-6DA2-45F2-8D1E-85CE9F20D57D}" srcOrd="0" destOrd="7" presId="urn:microsoft.com/office/officeart/2005/8/layout/vList2"/>
    <dgm:cxn modelId="{66A68095-2507-4248-BCA5-CC32A32CCF82}" srcId="{8D02D4C9-5231-4200-AC01-F77D144C3460}" destId="{395A1EE7-AC71-44F9-891F-506560BC60EA}" srcOrd="1" destOrd="0" parTransId="{13ECB58B-8121-4F8F-A330-471063E97DEB}" sibTransId="{EA5EC3BF-2421-4BF0-A379-28771B596F4C}"/>
    <dgm:cxn modelId="{6A3D75CA-62A0-42A4-95DD-9DADD95CFA48}" type="presParOf" srcId="{2FEE987A-A95C-4227-918C-0F0887FE9911}" destId="{6C0CC190-FCE4-4153-85CB-B606C94AAD4D}" srcOrd="0" destOrd="0" presId="urn:microsoft.com/office/officeart/2005/8/layout/vList2"/>
    <dgm:cxn modelId="{A835D53A-0945-47C1-9B8B-B826D6A22AC7}" type="presParOf" srcId="{2FEE987A-A95C-4227-918C-0F0887FE9911}" destId="{8E9A6FAD-6DA2-45F2-8D1E-85CE9F20D57D}" srcOrd="1" destOrd="0" presId="urn:microsoft.com/office/officeart/2005/8/layout/vList2"/>
    <dgm:cxn modelId="{9709B5AF-B11E-4657-B65D-2E70AF5AEA5C}" type="presParOf" srcId="{2FEE987A-A95C-4227-918C-0F0887FE9911}" destId="{5A878581-8EE3-4346-A081-C0C5872F4FC2}" srcOrd="2" destOrd="0" presId="urn:microsoft.com/office/officeart/2005/8/layout/vList2"/>
    <dgm:cxn modelId="{D9FB9D7D-C8BD-48C1-AABE-6065A40DDCB6}" type="presParOf" srcId="{2FEE987A-A95C-4227-918C-0F0887FE9911}" destId="{3303B74D-7F91-4ECC-83A4-E3C4B510C8DD}" srcOrd="3" destOrd="0" presId="urn:microsoft.com/office/officeart/2005/8/layout/vList2"/>
    <dgm:cxn modelId="{FB2D00EA-4647-4F4F-9BA3-DFAF4A163678}" type="presParOf" srcId="{2FEE987A-A95C-4227-918C-0F0887FE9911}" destId="{3A4C3CBB-0D52-491B-A052-E766654433C8}" srcOrd="4" destOrd="0" presId="urn:microsoft.com/office/officeart/2005/8/layout/vList2"/>
    <dgm:cxn modelId="{0ED73FA6-89B7-4E63-B2E4-0769C680E501}" type="presParOf" srcId="{2FEE987A-A95C-4227-918C-0F0887FE9911}" destId="{B0E33840-704F-49C9-8033-E3763ADA2F52}"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16711F5-5037-4711-A06F-70D484E8BF9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EF0918D2-F745-4E0D-831D-0DF8615D2CB8}">
      <dgm:prSet phldrT="[Text]" custT="1"/>
      <dgm:spPr>
        <a:solidFill>
          <a:schemeClr val="bg1"/>
        </a:solidFill>
        <a:ln>
          <a:solidFill>
            <a:schemeClr val="tx2"/>
          </a:solidFill>
        </a:ln>
      </dgm:spPr>
      <dgm:t>
        <a:bodyPr/>
        <a:lstStyle/>
        <a:p>
          <a:pPr algn="ctr"/>
          <a:r>
            <a:rPr lang="en-US" sz="1600" b="1" dirty="0" smtClean="0">
              <a:ln>
                <a:gradFill>
                  <a:gsLst>
                    <a:gs pos="0">
                      <a:srgbClr val="000000"/>
                    </a:gs>
                    <a:gs pos="39999">
                      <a:srgbClr val="0A128C"/>
                    </a:gs>
                    <a:gs pos="70000">
                      <a:srgbClr val="181CC7"/>
                    </a:gs>
                    <a:gs pos="88000">
                      <a:srgbClr val="7005D4"/>
                    </a:gs>
                    <a:gs pos="100000">
                      <a:srgbClr val="8C3D91"/>
                    </a:gs>
                  </a:gsLst>
                  <a:lin ang="5400000" scaled="0"/>
                </a:gradFill>
              </a:ln>
            </a:rPr>
            <a:t>Plenary</a:t>
          </a:r>
        </a:p>
        <a:p>
          <a:pPr algn="ctr"/>
          <a:r>
            <a:rPr lang="en-US" sz="1200" dirty="0" smtClean="0"/>
            <a:t>Chairman</a:t>
          </a:r>
          <a:br>
            <a:rPr lang="en-US" sz="1200" dirty="0" smtClean="0"/>
          </a:br>
          <a:r>
            <a:rPr lang="en-US" sz="1200" dirty="0" smtClean="0"/>
            <a:t>   &amp; six Vice-chairmen</a:t>
          </a:r>
          <a:r>
            <a:rPr lang="en-US" sz="700" dirty="0" smtClean="0"/>
            <a:t>	</a:t>
          </a:r>
          <a:endParaRPr lang="en-US" sz="700" dirty="0"/>
        </a:p>
      </dgm:t>
    </dgm:pt>
    <dgm:pt modelId="{530D4807-B324-4374-A9D6-FA54B11838B9}" type="parTrans" cxnId="{36A71212-64A9-46EF-B160-E4C96DD8535A}">
      <dgm:prSet/>
      <dgm:spPr/>
      <dgm:t>
        <a:bodyPr/>
        <a:lstStyle/>
        <a:p>
          <a:endParaRPr lang="en-US"/>
        </a:p>
      </dgm:t>
    </dgm:pt>
    <dgm:pt modelId="{3AF93599-AB39-49D5-A2C3-B1CD1E3F142E}" type="sibTrans" cxnId="{36A71212-64A9-46EF-B160-E4C96DD8535A}">
      <dgm:prSet/>
      <dgm:spPr/>
      <dgm:t>
        <a:bodyPr/>
        <a:lstStyle/>
        <a:p>
          <a:endParaRPr lang="en-US"/>
        </a:p>
      </dgm:t>
    </dgm:pt>
    <dgm:pt modelId="{814EF85F-33A3-4F48-86CA-E47DD9689638}">
      <dgm:prSet phldrT="[Text]"/>
      <dgm:spPr>
        <a:solidFill>
          <a:schemeClr val="bg1"/>
        </a:solidFill>
        <a:ln>
          <a:solidFill>
            <a:schemeClr val="tx2"/>
          </a:solidFill>
        </a:ln>
      </dgm:spPr>
      <dgm:t>
        <a:bodyPr/>
        <a:lstStyle/>
        <a:p>
          <a:r>
            <a:rPr lang="en-US" dirty="0" smtClean="0">
              <a:ln>
                <a:gradFill>
                  <a:gsLst>
                    <a:gs pos="0">
                      <a:srgbClr val="000000"/>
                    </a:gs>
                    <a:gs pos="39999">
                      <a:srgbClr val="0A128C"/>
                    </a:gs>
                    <a:gs pos="70000">
                      <a:srgbClr val="181CC7"/>
                    </a:gs>
                    <a:gs pos="88000">
                      <a:srgbClr val="7005D4"/>
                    </a:gs>
                    <a:gs pos="100000">
                      <a:srgbClr val="8C3D91"/>
                    </a:gs>
                  </a:gsLst>
                  <a:lin ang="5400000" scaled="0"/>
                </a:gradFill>
              </a:ln>
            </a:rPr>
            <a:t>COM1</a:t>
          </a:r>
        </a:p>
        <a:p>
          <a:r>
            <a:rPr lang="en-US" b="1" dirty="0" smtClean="0"/>
            <a:t>Steering</a:t>
          </a:r>
        </a:p>
      </dgm:t>
    </dgm:pt>
    <dgm:pt modelId="{C15C45B9-1B25-419B-89F1-400E0D5674C8}" type="parTrans" cxnId="{3BD2D54B-4AC5-490F-B4F2-BED94475A60C}">
      <dgm:prSet/>
      <dgm:spPr>
        <a:ln>
          <a:solidFill>
            <a:schemeClr val="tx2"/>
          </a:solidFill>
        </a:ln>
      </dgm:spPr>
      <dgm:t>
        <a:bodyPr/>
        <a:lstStyle/>
        <a:p>
          <a:endParaRPr lang="en-US"/>
        </a:p>
      </dgm:t>
    </dgm:pt>
    <dgm:pt modelId="{B18674DF-3515-4D8A-990D-D97398ABDD60}" type="sibTrans" cxnId="{3BD2D54B-4AC5-490F-B4F2-BED94475A60C}">
      <dgm:prSet/>
      <dgm:spPr/>
      <dgm:t>
        <a:bodyPr/>
        <a:lstStyle/>
        <a:p>
          <a:endParaRPr lang="en-US"/>
        </a:p>
      </dgm:t>
    </dgm:pt>
    <dgm:pt modelId="{015DD90B-1461-4A80-BE1A-245A0D0B1884}">
      <dgm:prSet phldrT="[Text]"/>
      <dgm:spPr>
        <a:solidFill>
          <a:schemeClr val="bg1"/>
        </a:solidFill>
        <a:ln>
          <a:solidFill>
            <a:schemeClr val="tx2"/>
          </a:solidFill>
        </a:ln>
      </dgm:spPr>
      <dgm:t>
        <a:bodyPr/>
        <a:lstStyle/>
        <a:p>
          <a:r>
            <a:rPr lang="en-US" dirty="0" smtClean="0">
              <a:ln>
                <a:gradFill>
                  <a:gsLst>
                    <a:gs pos="0">
                      <a:srgbClr val="000000"/>
                    </a:gs>
                    <a:gs pos="39999">
                      <a:srgbClr val="0A128C"/>
                    </a:gs>
                    <a:gs pos="70000">
                      <a:srgbClr val="181CC7"/>
                    </a:gs>
                    <a:gs pos="88000">
                      <a:srgbClr val="7005D4"/>
                    </a:gs>
                    <a:gs pos="100000">
                      <a:srgbClr val="8C3D91"/>
                    </a:gs>
                  </a:gsLst>
                  <a:lin ang="5400000" scaled="0"/>
                </a:gradFill>
              </a:ln>
            </a:rPr>
            <a:t>COM2</a:t>
          </a:r>
        </a:p>
        <a:p>
          <a:r>
            <a:rPr lang="en-US" b="1" dirty="0" smtClean="0"/>
            <a:t>Credentials</a:t>
          </a:r>
        </a:p>
      </dgm:t>
    </dgm:pt>
    <dgm:pt modelId="{544F4DE3-A4E4-44B9-A599-13FDD15B637E}" type="parTrans" cxnId="{FF63DB84-57EB-4927-B89D-FBA6FAE1BC3C}">
      <dgm:prSet/>
      <dgm:spPr/>
      <dgm:t>
        <a:bodyPr/>
        <a:lstStyle/>
        <a:p>
          <a:endParaRPr lang="en-US"/>
        </a:p>
      </dgm:t>
    </dgm:pt>
    <dgm:pt modelId="{8D51990C-C6CB-48C2-8F06-7B308DAF06EC}" type="sibTrans" cxnId="{FF63DB84-57EB-4927-B89D-FBA6FAE1BC3C}">
      <dgm:prSet/>
      <dgm:spPr/>
      <dgm:t>
        <a:bodyPr/>
        <a:lstStyle/>
        <a:p>
          <a:endParaRPr lang="en-US"/>
        </a:p>
      </dgm:t>
    </dgm:pt>
    <dgm:pt modelId="{88FBB62E-51BD-4B85-88A8-952B473EF7B9}">
      <dgm:prSet phldrT="[Text]"/>
      <dgm:spPr>
        <a:solidFill>
          <a:schemeClr val="bg1"/>
        </a:solidFill>
        <a:ln>
          <a:solidFill>
            <a:schemeClr val="tx2"/>
          </a:solidFill>
        </a:ln>
      </dgm:spPr>
      <dgm:t>
        <a:bodyPr/>
        <a:lstStyle/>
        <a:p>
          <a:r>
            <a:rPr lang="en-US" dirty="0" smtClean="0">
              <a:ln>
                <a:gradFill>
                  <a:gsLst>
                    <a:gs pos="0">
                      <a:srgbClr val="000000"/>
                    </a:gs>
                    <a:gs pos="39999">
                      <a:srgbClr val="0A128C"/>
                    </a:gs>
                    <a:gs pos="70000">
                      <a:srgbClr val="181CC7"/>
                    </a:gs>
                    <a:gs pos="88000">
                      <a:srgbClr val="7005D4"/>
                    </a:gs>
                    <a:gs pos="100000">
                      <a:srgbClr val="8C3D91"/>
                    </a:gs>
                  </a:gsLst>
                  <a:lin ang="5400000" scaled="0"/>
                </a:gradFill>
              </a:ln>
            </a:rPr>
            <a:t>COM3</a:t>
          </a:r>
        </a:p>
        <a:p>
          <a:r>
            <a:rPr lang="en-US" b="1" dirty="0" smtClean="0"/>
            <a:t>Budget</a:t>
          </a:r>
        </a:p>
      </dgm:t>
    </dgm:pt>
    <dgm:pt modelId="{D8DBD3FD-6655-468F-83BD-6DD0C51354AC}" type="parTrans" cxnId="{960130C8-8D9B-43DB-8830-7C42B32B09DB}">
      <dgm:prSet/>
      <dgm:spPr/>
      <dgm:t>
        <a:bodyPr/>
        <a:lstStyle/>
        <a:p>
          <a:endParaRPr lang="en-US"/>
        </a:p>
      </dgm:t>
    </dgm:pt>
    <dgm:pt modelId="{8EB73129-7017-4EE2-8445-D7F3AB368596}" type="sibTrans" cxnId="{960130C8-8D9B-43DB-8830-7C42B32B09DB}">
      <dgm:prSet/>
      <dgm:spPr/>
      <dgm:t>
        <a:bodyPr/>
        <a:lstStyle/>
        <a:p>
          <a:endParaRPr lang="en-US"/>
        </a:p>
      </dgm:t>
    </dgm:pt>
    <dgm:pt modelId="{5F0FD4E9-0CD0-4891-A575-BFE96279C2F6}">
      <dgm:prSet phldrT="[Text]"/>
      <dgm:spPr>
        <a:solidFill>
          <a:schemeClr val="bg1"/>
        </a:solidFill>
        <a:ln>
          <a:solidFill>
            <a:schemeClr val="tx2"/>
          </a:solidFill>
        </a:ln>
      </dgm:spPr>
      <dgm:t>
        <a:bodyPr/>
        <a:lstStyle/>
        <a:p>
          <a:r>
            <a:rPr lang="en-US" dirty="0" smtClean="0">
              <a:ln>
                <a:gradFill>
                  <a:gsLst>
                    <a:gs pos="0">
                      <a:srgbClr val="000000"/>
                    </a:gs>
                    <a:gs pos="39999">
                      <a:srgbClr val="0A128C"/>
                    </a:gs>
                    <a:gs pos="70000">
                      <a:srgbClr val="181CC7"/>
                    </a:gs>
                    <a:gs pos="88000">
                      <a:srgbClr val="7005D4"/>
                    </a:gs>
                    <a:gs pos="100000">
                      <a:srgbClr val="8C3D91"/>
                    </a:gs>
                  </a:gsLst>
                  <a:lin ang="5400000" scaled="0"/>
                </a:gradFill>
              </a:ln>
            </a:rPr>
            <a:t>COM4</a:t>
          </a:r>
        </a:p>
        <a:p>
          <a:r>
            <a:rPr lang="en-US" b="1" dirty="0" smtClean="0"/>
            <a:t>Editorial</a:t>
          </a:r>
        </a:p>
      </dgm:t>
    </dgm:pt>
    <dgm:pt modelId="{0ED6790D-89D8-4D25-8CFC-D42EB9646665}" type="parTrans" cxnId="{8686145B-3812-4C85-8368-A84E39F0BE54}">
      <dgm:prSet/>
      <dgm:spPr>
        <a:ln>
          <a:solidFill>
            <a:schemeClr val="tx2"/>
          </a:solidFill>
        </a:ln>
      </dgm:spPr>
      <dgm:t>
        <a:bodyPr/>
        <a:lstStyle/>
        <a:p>
          <a:endParaRPr lang="en-US"/>
        </a:p>
      </dgm:t>
    </dgm:pt>
    <dgm:pt modelId="{45205FD9-031E-4F3D-835F-F0D53E5D09C6}" type="sibTrans" cxnId="{8686145B-3812-4C85-8368-A84E39F0BE54}">
      <dgm:prSet/>
      <dgm:spPr/>
      <dgm:t>
        <a:bodyPr/>
        <a:lstStyle/>
        <a:p>
          <a:endParaRPr lang="en-US"/>
        </a:p>
      </dgm:t>
    </dgm:pt>
    <dgm:pt modelId="{DCF460C3-0AB9-48EF-85A1-1EA005ABC062}">
      <dgm:prSet phldrT="[Text]"/>
      <dgm:spPr>
        <a:solidFill>
          <a:schemeClr val="bg1"/>
        </a:solidFill>
        <a:ln>
          <a:solidFill>
            <a:schemeClr val="tx2"/>
          </a:solidFill>
        </a:ln>
      </dgm:spPr>
      <dgm:t>
        <a:bodyPr/>
        <a:lstStyle/>
        <a:p>
          <a:r>
            <a:rPr lang="en-US" dirty="0" smtClean="0">
              <a:ln>
                <a:gradFill>
                  <a:gsLst>
                    <a:gs pos="0">
                      <a:srgbClr val="000000"/>
                    </a:gs>
                    <a:gs pos="39999">
                      <a:srgbClr val="0A128C"/>
                    </a:gs>
                    <a:gs pos="70000">
                      <a:srgbClr val="181CC7"/>
                    </a:gs>
                    <a:gs pos="88000">
                      <a:srgbClr val="7005D4"/>
                    </a:gs>
                    <a:gs pos="100000">
                      <a:srgbClr val="8C3D91"/>
                    </a:gs>
                  </a:gsLst>
                  <a:lin ang="5400000" scaled="0"/>
                </a:gradFill>
              </a:ln>
            </a:rPr>
            <a:t>COM5</a:t>
          </a:r>
        </a:p>
        <a:p>
          <a:r>
            <a:rPr lang="en-US" b="1" dirty="0" smtClean="0"/>
            <a:t>Policy &amp; Legal</a:t>
          </a:r>
        </a:p>
      </dgm:t>
    </dgm:pt>
    <dgm:pt modelId="{9B28F2E1-5751-4CFE-8990-FDDEDBA38A13}" type="parTrans" cxnId="{2AE6C665-1538-448E-8D99-3441283AB7D4}">
      <dgm:prSet/>
      <dgm:spPr>
        <a:ln>
          <a:solidFill>
            <a:schemeClr val="tx2"/>
          </a:solidFill>
        </a:ln>
      </dgm:spPr>
      <dgm:t>
        <a:bodyPr/>
        <a:lstStyle/>
        <a:p>
          <a:endParaRPr lang="en-US"/>
        </a:p>
      </dgm:t>
    </dgm:pt>
    <dgm:pt modelId="{9BD7EE53-A29C-456A-9404-8CEAC85BC713}" type="sibTrans" cxnId="{2AE6C665-1538-448E-8D99-3441283AB7D4}">
      <dgm:prSet/>
      <dgm:spPr/>
      <dgm:t>
        <a:bodyPr/>
        <a:lstStyle/>
        <a:p>
          <a:endParaRPr lang="en-US"/>
        </a:p>
      </dgm:t>
    </dgm:pt>
    <dgm:pt modelId="{84699E68-4D9D-4C95-9A4C-695408BF5268}">
      <dgm:prSet phldrT="[Text]"/>
      <dgm:spPr>
        <a:solidFill>
          <a:schemeClr val="bg1"/>
        </a:solidFill>
        <a:ln>
          <a:solidFill>
            <a:schemeClr val="tx2"/>
          </a:solidFill>
        </a:ln>
      </dgm:spPr>
      <dgm:t>
        <a:bodyPr/>
        <a:lstStyle/>
        <a:p>
          <a:r>
            <a:rPr lang="en-US" dirty="0" smtClean="0"/>
            <a:t>Sub Groups</a:t>
          </a:r>
          <a:endParaRPr lang="en-US" dirty="0"/>
        </a:p>
      </dgm:t>
    </dgm:pt>
    <dgm:pt modelId="{EE47687C-955F-4BC8-B9ED-8BFB93946368}" type="parTrans" cxnId="{C34FE6DD-87CF-42D0-B5B7-9070D74EC7DC}">
      <dgm:prSet/>
      <dgm:spPr>
        <a:ln>
          <a:solidFill>
            <a:schemeClr val="tx2"/>
          </a:solidFill>
        </a:ln>
      </dgm:spPr>
      <dgm:t>
        <a:bodyPr/>
        <a:lstStyle/>
        <a:p>
          <a:endParaRPr lang="en-US"/>
        </a:p>
      </dgm:t>
    </dgm:pt>
    <dgm:pt modelId="{9FFA264D-D75C-48B4-B6F4-1F7E2CC556C9}" type="sibTrans" cxnId="{C34FE6DD-87CF-42D0-B5B7-9070D74EC7DC}">
      <dgm:prSet/>
      <dgm:spPr/>
      <dgm:t>
        <a:bodyPr/>
        <a:lstStyle/>
        <a:p>
          <a:endParaRPr lang="en-US"/>
        </a:p>
      </dgm:t>
    </dgm:pt>
    <dgm:pt modelId="{F591F02D-7A03-4859-B603-9DAFA4D6D3F8}">
      <dgm:prSet phldrT="[Text]"/>
      <dgm:spPr>
        <a:solidFill>
          <a:schemeClr val="bg1"/>
        </a:solidFill>
        <a:ln>
          <a:solidFill>
            <a:schemeClr val="tx2"/>
          </a:solidFill>
        </a:ln>
      </dgm:spPr>
      <dgm:t>
        <a:bodyPr/>
        <a:lstStyle/>
        <a:p>
          <a:r>
            <a:rPr lang="en-US" b="0" dirty="0" smtClean="0">
              <a:ln>
                <a:gradFill>
                  <a:gsLst>
                    <a:gs pos="0">
                      <a:srgbClr val="000000"/>
                    </a:gs>
                    <a:gs pos="39999">
                      <a:srgbClr val="0A128C"/>
                    </a:gs>
                    <a:gs pos="70000">
                      <a:srgbClr val="181CC7"/>
                    </a:gs>
                    <a:gs pos="88000">
                      <a:srgbClr val="7005D4"/>
                    </a:gs>
                    <a:gs pos="100000">
                      <a:srgbClr val="8C3D91"/>
                    </a:gs>
                  </a:gsLst>
                  <a:lin ang="5400000" scaled="0"/>
                </a:gradFill>
              </a:ln>
            </a:rPr>
            <a:t>WG-PL</a:t>
          </a:r>
        </a:p>
      </dgm:t>
    </dgm:pt>
    <dgm:pt modelId="{E67EC336-4FA1-4896-8C4A-5C7ED6285B54}" type="parTrans" cxnId="{3BC05BB0-A9E1-43EF-81B7-53096112DEAE}">
      <dgm:prSet/>
      <dgm:spPr>
        <a:ln>
          <a:solidFill>
            <a:schemeClr val="tx2"/>
          </a:solidFill>
        </a:ln>
      </dgm:spPr>
      <dgm:t>
        <a:bodyPr/>
        <a:lstStyle/>
        <a:p>
          <a:endParaRPr lang="en-US"/>
        </a:p>
      </dgm:t>
    </dgm:pt>
    <dgm:pt modelId="{55F2D755-FE24-4AF6-8603-9B15C79BBDE9}" type="sibTrans" cxnId="{3BC05BB0-A9E1-43EF-81B7-53096112DEAE}">
      <dgm:prSet/>
      <dgm:spPr/>
      <dgm:t>
        <a:bodyPr/>
        <a:lstStyle/>
        <a:p>
          <a:endParaRPr lang="en-US"/>
        </a:p>
      </dgm:t>
    </dgm:pt>
    <dgm:pt modelId="{4AA0057F-72D5-4A6E-B480-0770901CA463}">
      <dgm:prSet phldrT="[Text]"/>
      <dgm:spPr>
        <a:solidFill>
          <a:schemeClr val="bg1"/>
        </a:solidFill>
        <a:ln>
          <a:solidFill>
            <a:schemeClr val="tx2"/>
          </a:solidFill>
        </a:ln>
      </dgm:spPr>
      <dgm:t>
        <a:bodyPr/>
        <a:lstStyle/>
        <a:p>
          <a:r>
            <a:rPr lang="en-US" dirty="0" smtClean="0"/>
            <a:t>Sub Groups</a:t>
          </a:r>
        </a:p>
      </dgm:t>
    </dgm:pt>
    <dgm:pt modelId="{24537781-8D63-43EE-9432-149A87F44165}" type="parTrans" cxnId="{3EC7244F-D57C-45A3-A98C-AB21D1BF3013}">
      <dgm:prSet/>
      <dgm:spPr>
        <a:ln>
          <a:solidFill>
            <a:schemeClr val="tx2"/>
          </a:solidFill>
        </a:ln>
      </dgm:spPr>
      <dgm:t>
        <a:bodyPr/>
        <a:lstStyle/>
        <a:p>
          <a:endParaRPr lang="en-US"/>
        </a:p>
      </dgm:t>
    </dgm:pt>
    <dgm:pt modelId="{5121B2F9-897D-45B9-9E03-92D2D4D2D494}" type="sibTrans" cxnId="{3EC7244F-D57C-45A3-A98C-AB21D1BF3013}">
      <dgm:prSet/>
      <dgm:spPr/>
      <dgm:t>
        <a:bodyPr/>
        <a:lstStyle/>
        <a:p>
          <a:endParaRPr lang="en-US"/>
        </a:p>
      </dgm:t>
    </dgm:pt>
    <dgm:pt modelId="{30D546DA-1B2D-4E5C-B51F-4ED8B96DC3D0}">
      <dgm:prSet phldrT="[Text]"/>
      <dgm:spPr>
        <a:solidFill>
          <a:schemeClr val="bg1"/>
        </a:solidFill>
        <a:ln>
          <a:solidFill>
            <a:schemeClr val="tx2"/>
          </a:solidFill>
        </a:ln>
      </dgm:spPr>
      <dgm:t>
        <a:bodyPr/>
        <a:lstStyle/>
        <a:p>
          <a:r>
            <a:rPr lang="en-US" dirty="0" smtClean="0">
              <a:ln>
                <a:gradFill>
                  <a:gsLst>
                    <a:gs pos="0">
                      <a:srgbClr val="000000"/>
                    </a:gs>
                    <a:gs pos="39999">
                      <a:srgbClr val="0A128C"/>
                    </a:gs>
                    <a:gs pos="70000">
                      <a:srgbClr val="181CC7"/>
                    </a:gs>
                    <a:gs pos="88000">
                      <a:srgbClr val="7005D4"/>
                    </a:gs>
                    <a:gs pos="100000">
                      <a:srgbClr val="8C3D91"/>
                    </a:gs>
                  </a:gsLst>
                  <a:lin ang="5400000" scaled="0"/>
                </a:gradFill>
              </a:ln>
            </a:rPr>
            <a:t>COM6</a:t>
          </a:r>
        </a:p>
        <a:p>
          <a:r>
            <a:rPr lang="en-US" b="1" dirty="0" smtClean="0"/>
            <a:t>Admin &amp; Mgt</a:t>
          </a:r>
        </a:p>
      </dgm:t>
    </dgm:pt>
    <dgm:pt modelId="{69F188A5-EA7D-44D8-A1D3-358773313775}" type="parTrans" cxnId="{AC75AF71-4BB6-4639-8A2C-92E44F9ADD9B}">
      <dgm:prSet/>
      <dgm:spPr>
        <a:ln>
          <a:solidFill>
            <a:schemeClr val="tx2"/>
          </a:solidFill>
        </a:ln>
      </dgm:spPr>
      <dgm:t>
        <a:bodyPr/>
        <a:lstStyle/>
        <a:p>
          <a:endParaRPr lang="en-US"/>
        </a:p>
      </dgm:t>
    </dgm:pt>
    <dgm:pt modelId="{40820165-07A9-4197-9582-E36C9FAF7729}" type="sibTrans" cxnId="{AC75AF71-4BB6-4639-8A2C-92E44F9ADD9B}">
      <dgm:prSet/>
      <dgm:spPr/>
      <dgm:t>
        <a:bodyPr/>
        <a:lstStyle/>
        <a:p>
          <a:endParaRPr lang="en-US"/>
        </a:p>
      </dgm:t>
    </dgm:pt>
    <dgm:pt modelId="{901CDD59-BF02-491D-8725-C0895343D172}">
      <dgm:prSet phldrT="[Text]"/>
      <dgm:spPr>
        <a:solidFill>
          <a:schemeClr val="bg1"/>
        </a:solidFill>
        <a:ln>
          <a:solidFill>
            <a:schemeClr val="tx2"/>
          </a:solidFill>
        </a:ln>
      </dgm:spPr>
      <dgm:t>
        <a:bodyPr/>
        <a:lstStyle/>
        <a:p>
          <a:r>
            <a:rPr lang="en-US" dirty="0" smtClean="0"/>
            <a:t>Sub Groups</a:t>
          </a:r>
        </a:p>
      </dgm:t>
    </dgm:pt>
    <dgm:pt modelId="{80436A9B-D17C-4226-8E00-32598301B9AE}" type="parTrans" cxnId="{29407E67-D3D5-4825-AC8C-D5FBF8CEA6A5}">
      <dgm:prSet/>
      <dgm:spPr>
        <a:ln>
          <a:solidFill>
            <a:schemeClr val="tx2"/>
          </a:solidFill>
        </a:ln>
      </dgm:spPr>
      <dgm:t>
        <a:bodyPr/>
        <a:lstStyle/>
        <a:p>
          <a:endParaRPr lang="en-US"/>
        </a:p>
      </dgm:t>
    </dgm:pt>
    <dgm:pt modelId="{E8D0341D-BA18-4B31-9110-C47E0910E273}" type="sibTrans" cxnId="{29407E67-D3D5-4825-AC8C-D5FBF8CEA6A5}">
      <dgm:prSet/>
      <dgm:spPr/>
      <dgm:t>
        <a:bodyPr/>
        <a:lstStyle/>
        <a:p>
          <a:endParaRPr lang="en-US"/>
        </a:p>
      </dgm:t>
    </dgm:pt>
    <dgm:pt modelId="{4CFCD7CA-09AD-4518-AB3C-929CA87143AA}" type="pres">
      <dgm:prSet presAssocID="{216711F5-5037-4711-A06F-70D484E8BF90}" presName="hierChild1" presStyleCnt="0">
        <dgm:presLayoutVars>
          <dgm:chPref val="1"/>
          <dgm:dir/>
          <dgm:animOne val="branch"/>
          <dgm:animLvl val="lvl"/>
          <dgm:resizeHandles/>
        </dgm:presLayoutVars>
      </dgm:prSet>
      <dgm:spPr/>
      <dgm:t>
        <a:bodyPr/>
        <a:lstStyle/>
        <a:p>
          <a:endParaRPr lang="en-US"/>
        </a:p>
      </dgm:t>
    </dgm:pt>
    <dgm:pt modelId="{F3B21FE6-07D8-4DBC-9832-240E74510A62}" type="pres">
      <dgm:prSet presAssocID="{EF0918D2-F745-4E0D-831D-0DF8615D2CB8}" presName="hierRoot1" presStyleCnt="0"/>
      <dgm:spPr/>
    </dgm:pt>
    <dgm:pt modelId="{9402B297-B9AC-4479-B05A-22E8BD6CDC63}" type="pres">
      <dgm:prSet presAssocID="{EF0918D2-F745-4E0D-831D-0DF8615D2CB8}" presName="composite" presStyleCnt="0"/>
      <dgm:spPr/>
    </dgm:pt>
    <dgm:pt modelId="{A394C489-47C4-4CD8-A458-E3534279E930}" type="pres">
      <dgm:prSet presAssocID="{EF0918D2-F745-4E0D-831D-0DF8615D2CB8}" presName="background" presStyleLbl="node0" presStyleIdx="0" presStyleCnt="1"/>
      <dgm:spPr>
        <a:solidFill>
          <a:schemeClr val="tx2"/>
        </a:solidFill>
      </dgm:spPr>
      <dgm:t>
        <a:bodyPr/>
        <a:lstStyle/>
        <a:p>
          <a:endParaRPr lang="en-US"/>
        </a:p>
      </dgm:t>
    </dgm:pt>
    <dgm:pt modelId="{B6138D08-CB7F-471A-97A6-46142875A876}" type="pres">
      <dgm:prSet presAssocID="{EF0918D2-F745-4E0D-831D-0DF8615D2CB8}" presName="text" presStyleLbl="fgAcc0" presStyleIdx="0" presStyleCnt="1" custScaleX="302723" custScaleY="231024">
        <dgm:presLayoutVars>
          <dgm:chPref val="3"/>
        </dgm:presLayoutVars>
      </dgm:prSet>
      <dgm:spPr/>
      <dgm:t>
        <a:bodyPr/>
        <a:lstStyle/>
        <a:p>
          <a:endParaRPr lang="en-US"/>
        </a:p>
      </dgm:t>
    </dgm:pt>
    <dgm:pt modelId="{2A589B68-9281-4E58-997A-FD5AD10DFF13}" type="pres">
      <dgm:prSet presAssocID="{EF0918D2-F745-4E0D-831D-0DF8615D2CB8}" presName="hierChild2" presStyleCnt="0"/>
      <dgm:spPr/>
    </dgm:pt>
    <dgm:pt modelId="{CE5A5879-FCDC-4216-9754-4D56727884EB}" type="pres">
      <dgm:prSet presAssocID="{C15C45B9-1B25-419B-89F1-400E0D5674C8}" presName="Name10" presStyleLbl="parChTrans1D2" presStyleIdx="0" presStyleCnt="7"/>
      <dgm:spPr/>
      <dgm:t>
        <a:bodyPr/>
        <a:lstStyle/>
        <a:p>
          <a:endParaRPr lang="en-US"/>
        </a:p>
      </dgm:t>
    </dgm:pt>
    <dgm:pt modelId="{3A85F1E9-77B5-4BE9-BF23-1B4FCE1D4FE4}" type="pres">
      <dgm:prSet presAssocID="{814EF85F-33A3-4F48-86CA-E47DD9689638}" presName="hierRoot2" presStyleCnt="0"/>
      <dgm:spPr/>
    </dgm:pt>
    <dgm:pt modelId="{9B4A3C78-DDA8-4351-907D-0B738EAFECFF}" type="pres">
      <dgm:prSet presAssocID="{814EF85F-33A3-4F48-86CA-E47DD9689638}" presName="composite2" presStyleCnt="0"/>
      <dgm:spPr/>
    </dgm:pt>
    <dgm:pt modelId="{CFF717CB-3392-4E0F-A086-8EEA05E81377}" type="pres">
      <dgm:prSet presAssocID="{814EF85F-33A3-4F48-86CA-E47DD9689638}" presName="background2" presStyleLbl="node2" presStyleIdx="0" presStyleCnt="7"/>
      <dgm:spPr>
        <a:solidFill>
          <a:schemeClr val="tx2"/>
        </a:solidFill>
      </dgm:spPr>
      <dgm:t>
        <a:bodyPr/>
        <a:lstStyle/>
        <a:p>
          <a:endParaRPr lang="en-US"/>
        </a:p>
      </dgm:t>
    </dgm:pt>
    <dgm:pt modelId="{DAE5B816-2A07-4159-84E2-B3B71D87D9D0}" type="pres">
      <dgm:prSet presAssocID="{814EF85F-33A3-4F48-86CA-E47DD9689638}" presName="text2" presStyleLbl="fgAcc2" presStyleIdx="0" presStyleCnt="7">
        <dgm:presLayoutVars>
          <dgm:chPref val="3"/>
        </dgm:presLayoutVars>
      </dgm:prSet>
      <dgm:spPr/>
      <dgm:t>
        <a:bodyPr/>
        <a:lstStyle/>
        <a:p>
          <a:endParaRPr lang="en-US"/>
        </a:p>
      </dgm:t>
    </dgm:pt>
    <dgm:pt modelId="{C0EE42AA-C468-4031-ABDD-5E7EA2AE7E36}" type="pres">
      <dgm:prSet presAssocID="{814EF85F-33A3-4F48-86CA-E47DD9689638}" presName="hierChild3" presStyleCnt="0"/>
      <dgm:spPr/>
    </dgm:pt>
    <dgm:pt modelId="{24437297-048A-483B-9513-AD4BC8E2628C}" type="pres">
      <dgm:prSet presAssocID="{544F4DE3-A4E4-44B9-A599-13FDD15B637E}" presName="Name10" presStyleLbl="parChTrans1D2" presStyleIdx="1" presStyleCnt="7"/>
      <dgm:spPr/>
      <dgm:t>
        <a:bodyPr/>
        <a:lstStyle/>
        <a:p>
          <a:endParaRPr lang="en-US"/>
        </a:p>
      </dgm:t>
    </dgm:pt>
    <dgm:pt modelId="{94092C60-BE18-45D5-BEFF-F412477BC86F}" type="pres">
      <dgm:prSet presAssocID="{015DD90B-1461-4A80-BE1A-245A0D0B1884}" presName="hierRoot2" presStyleCnt="0"/>
      <dgm:spPr/>
    </dgm:pt>
    <dgm:pt modelId="{2D4ADDA4-A260-42FD-9687-2C72A28B5369}" type="pres">
      <dgm:prSet presAssocID="{015DD90B-1461-4A80-BE1A-245A0D0B1884}" presName="composite2" presStyleCnt="0"/>
      <dgm:spPr/>
    </dgm:pt>
    <dgm:pt modelId="{9C58D969-13E8-40D1-9814-D247F9B82FB2}" type="pres">
      <dgm:prSet presAssocID="{015DD90B-1461-4A80-BE1A-245A0D0B1884}" presName="background2" presStyleLbl="node2" presStyleIdx="1" presStyleCnt="7"/>
      <dgm:spPr>
        <a:solidFill>
          <a:schemeClr val="tx2"/>
        </a:solidFill>
      </dgm:spPr>
      <dgm:t>
        <a:bodyPr/>
        <a:lstStyle/>
        <a:p>
          <a:endParaRPr lang="en-US"/>
        </a:p>
      </dgm:t>
    </dgm:pt>
    <dgm:pt modelId="{EE91BAE8-5DB6-4F67-AAC9-04262D35F152}" type="pres">
      <dgm:prSet presAssocID="{015DD90B-1461-4A80-BE1A-245A0D0B1884}" presName="text2" presStyleLbl="fgAcc2" presStyleIdx="1" presStyleCnt="7">
        <dgm:presLayoutVars>
          <dgm:chPref val="3"/>
        </dgm:presLayoutVars>
      </dgm:prSet>
      <dgm:spPr/>
      <dgm:t>
        <a:bodyPr/>
        <a:lstStyle/>
        <a:p>
          <a:endParaRPr lang="en-US"/>
        </a:p>
      </dgm:t>
    </dgm:pt>
    <dgm:pt modelId="{6053027A-B4F6-4C66-8173-B2B9C537892E}" type="pres">
      <dgm:prSet presAssocID="{015DD90B-1461-4A80-BE1A-245A0D0B1884}" presName="hierChild3" presStyleCnt="0"/>
      <dgm:spPr/>
    </dgm:pt>
    <dgm:pt modelId="{D9A5F068-512C-4AE7-8898-78273DF30DE4}" type="pres">
      <dgm:prSet presAssocID="{D8DBD3FD-6655-468F-83BD-6DD0C51354AC}" presName="Name10" presStyleLbl="parChTrans1D2" presStyleIdx="2" presStyleCnt="7"/>
      <dgm:spPr/>
      <dgm:t>
        <a:bodyPr/>
        <a:lstStyle/>
        <a:p>
          <a:endParaRPr lang="en-US"/>
        </a:p>
      </dgm:t>
    </dgm:pt>
    <dgm:pt modelId="{11A0DFA9-924D-4CA2-90EA-75B32EE78788}" type="pres">
      <dgm:prSet presAssocID="{88FBB62E-51BD-4B85-88A8-952B473EF7B9}" presName="hierRoot2" presStyleCnt="0"/>
      <dgm:spPr/>
    </dgm:pt>
    <dgm:pt modelId="{23F3E9E0-B658-4245-99C7-F94106743E86}" type="pres">
      <dgm:prSet presAssocID="{88FBB62E-51BD-4B85-88A8-952B473EF7B9}" presName="composite2" presStyleCnt="0"/>
      <dgm:spPr/>
    </dgm:pt>
    <dgm:pt modelId="{31D6BD20-7DB7-45C4-9104-799969BB6472}" type="pres">
      <dgm:prSet presAssocID="{88FBB62E-51BD-4B85-88A8-952B473EF7B9}" presName="background2" presStyleLbl="node2" presStyleIdx="2" presStyleCnt="7"/>
      <dgm:spPr>
        <a:solidFill>
          <a:schemeClr val="tx2"/>
        </a:solidFill>
      </dgm:spPr>
      <dgm:t>
        <a:bodyPr/>
        <a:lstStyle/>
        <a:p>
          <a:endParaRPr lang="en-US"/>
        </a:p>
      </dgm:t>
    </dgm:pt>
    <dgm:pt modelId="{6DECCA59-0D49-472C-A4C8-706FBA4CF3D6}" type="pres">
      <dgm:prSet presAssocID="{88FBB62E-51BD-4B85-88A8-952B473EF7B9}" presName="text2" presStyleLbl="fgAcc2" presStyleIdx="2" presStyleCnt="7">
        <dgm:presLayoutVars>
          <dgm:chPref val="3"/>
        </dgm:presLayoutVars>
      </dgm:prSet>
      <dgm:spPr/>
      <dgm:t>
        <a:bodyPr/>
        <a:lstStyle/>
        <a:p>
          <a:endParaRPr lang="en-US"/>
        </a:p>
      </dgm:t>
    </dgm:pt>
    <dgm:pt modelId="{740FD01B-C990-4801-BA28-F7F7B0389966}" type="pres">
      <dgm:prSet presAssocID="{88FBB62E-51BD-4B85-88A8-952B473EF7B9}" presName="hierChild3" presStyleCnt="0"/>
      <dgm:spPr/>
    </dgm:pt>
    <dgm:pt modelId="{AAAB542D-F824-4694-A7B5-287196BB929F}" type="pres">
      <dgm:prSet presAssocID="{0ED6790D-89D8-4D25-8CFC-D42EB9646665}" presName="Name10" presStyleLbl="parChTrans1D2" presStyleIdx="3" presStyleCnt="7"/>
      <dgm:spPr/>
      <dgm:t>
        <a:bodyPr/>
        <a:lstStyle/>
        <a:p>
          <a:endParaRPr lang="en-US"/>
        </a:p>
      </dgm:t>
    </dgm:pt>
    <dgm:pt modelId="{CF263CEB-C4F0-4DD7-AF37-81ED4AF56D8E}" type="pres">
      <dgm:prSet presAssocID="{5F0FD4E9-0CD0-4891-A575-BFE96279C2F6}" presName="hierRoot2" presStyleCnt="0"/>
      <dgm:spPr/>
    </dgm:pt>
    <dgm:pt modelId="{B672C3E4-FFFF-44CC-B2E7-44E344390771}" type="pres">
      <dgm:prSet presAssocID="{5F0FD4E9-0CD0-4891-A575-BFE96279C2F6}" presName="composite2" presStyleCnt="0"/>
      <dgm:spPr/>
    </dgm:pt>
    <dgm:pt modelId="{4C0F934D-05E2-4305-8405-DB0F0037CB3D}" type="pres">
      <dgm:prSet presAssocID="{5F0FD4E9-0CD0-4891-A575-BFE96279C2F6}" presName="background2" presStyleLbl="node2" presStyleIdx="3" presStyleCnt="7"/>
      <dgm:spPr>
        <a:solidFill>
          <a:schemeClr val="tx2"/>
        </a:solidFill>
      </dgm:spPr>
      <dgm:t>
        <a:bodyPr/>
        <a:lstStyle/>
        <a:p>
          <a:endParaRPr lang="en-US"/>
        </a:p>
      </dgm:t>
    </dgm:pt>
    <dgm:pt modelId="{33193EE2-9E73-4372-BB96-A3CB3EBCDF93}" type="pres">
      <dgm:prSet presAssocID="{5F0FD4E9-0CD0-4891-A575-BFE96279C2F6}" presName="text2" presStyleLbl="fgAcc2" presStyleIdx="3" presStyleCnt="7">
        <dgm:presLayoutVars>
          <dgm:chPref val="3"/>
        </dgm:presLayoutVars>
      </dgm:prSet>
      <dgm:spPr/>
      <dgm:t>
        <a:bodyPr/>
        <a:lstStyle/>
        <a:p>
          <a:endParaRPr lang="en-US"/>
        </a:p>
      </dgm:t>
    </dgm:pt>
    <dgm:pt modelId="{3143E946-932A-4618-9EE8-E61A7C5625AF}" type="pres">
      <dgm:prSet presAssocID="{5F0FD4E9-0CD0-4891-A575-BFE96279C2F6}" presName="hierChild3" presStyleCnt="0"/>
      <dgm:spPr/>
    </dgm:pt>
    <dgm:pt modelId="{8DC374DC-38CE-4905-9AFA-87FC15AAE3FC}" type="pres">
      <dgm:prSet presAssocID="{9B28F2E1-5751-4CFE-8990-FDDEDBA38A13}" presName="Name10" presStyleLbl="parChTrans1D2" presStyleIdx="4" presStyleCnt="7"/>
      <dgm:spPr/>
      <dgm:t>
        <a:bodyPr/>
        <a:lstStyle/>
        <a:p>
          <a:endParaRPr lang="en-US"/>
        </a:p>
      </dgm:t>
    </dgm:pt>
    <dgm:pt modelId="{1EC7640F-3E52-4805-AF05-4C8F58EFBBEB}" type="pres">
      <dgm:prSet presAssocID="{DCF460C3-0AB9-48EF-85A1-1EA005ABC062}" presName="hierRoot2" presStyleCnt="0"/>
      <dgm:spPr/>
    </dgm:pt>
    <dgm:pt modelId="{840842AA-B92E-4C33-BAF9-6CED1FFD3F47}" type="pres">
      <dgm:prSet presAssocID="{DCF460C3-0AB9-48EF-85A1-1EA005ABC062}" presName="composite2" presStyleCnt="0"/>
      <dgm:spPr/>
    </dgm:pt>
    <dgm:pt modelId="{90C300EC-D718-445C-9B5F-A0722D6054A6}" type="pres">
      <dgm:prSet presAssocID="{DCF460C3-0AB9-48EF-85A1-1EA005ABC062}" presName="background2" presStyleLbl="node2" presStyleIdx="4" presStyleCnt="7"/>
      <dgm:spPr>
        <a:solidFill>
          <a:schemeClr val="tx2"/>
        </a:solidFill>
      </dgm:spPr>
      <dgm:t>
        <a:bodyPr/>
        <a:lstStyle/>
        <a:p>
          <a:endParaRPr lang="en-US"/>
        </a:p>
      </dgm:t>
    </dgm:pt>
    <dgm:pt modelId="{CD187F98-CC5C-4842-B9CE-085648C9FD4D}" type="pres">
      <dgm:prSet presAssocID="{DCF460C3-0AB9-48EF-85A1-1EA005ABC062}" presName="text2" presStyleLbl="fgAcc2" presStyleIdx="4" presStyleCnt="7">
        <dgm:presLayoutVars>
          <dgm:chPref val="3"/>
        </dgm:presLayoutVars>
      </dgm:prSet>
      <dgm:spPr/>
      <dgm:t>
        <a:bodyPr/>
        <a:lstStyle/>
        <a:p>
          <a:endParaRPr lang="en-US"/>
        </a:p>
      </dgm:t>
    </dgm:pt>
    <dgm:pt modelId="{1806DF88-A4C2-4638-AD91-D76C8D47E138}" type="pres">
      <dgm:prSet presAssocID="{DCF460C3-0AB9-48EF-85A1-1EA005ABC062}" presName="hierChild3" presStyleCnt="0"/>
      <dgm:spPr/>
    </dgm:pt>
    <dgm:pt modelId="{6B17B1F3-2318-444E-8704-E51EAE9973E0}" type="pres">
      <dgm:prSet presAssocID="{EE47687C-955F-4BC8-B9ED-8BFB93946368}" presName="Name17" presStyleLbl="parChTrans1D3" presStyleIdx="0" presStyleCnt="3"/>
      <dgm:spPr/>
      <dgm:t>
        <a:bodyPr/>
        <a:lstStyle/>
        <a:p>
          <a:endParaRPr lang="en-US"/>
        </a:p>
      </dgm:t>
    </dgm:pt>
    <dgm:pt modelId="{851D6566-01A2-4BEF-92F5-3BB3320E53F2}" type="pres">
      <dgm:prSet presAssocID="{84699E68-4D9D-4C95-9A4C-695408BF5268}" presName="hierRoot3" presStyleCnt="0"/>
      <dgm:spPr/>
    </dgm:pt>
    <dgm:pt modelId="{BBEC2E19-7324-45E7-B192-56D21ECAC73E}" type="pres">
      <dgm:prSet presAssocID="{84699E68-4D9D-4C95-9A4C-695408BF5268}" presName="composite3" presStyleCnt="0"/>
      <dgm:spPr/>
    </dgm:pt>
    <dgm:pt modelId="{DFB6DACE-E9B5-4A4A-90E7-60BE6FDF8255}" type="pres">
      <dgm:prSet presAssocID="{84699E68-4D9D-4C95-9A4C-695408BF5268}" presName="background3" presStyleLbl="node3" presStyleIdx="0" presStyleCnt="3"/>
      <dgm:spPr>
        <a:solidFill>
          <a:schemeClr val="tx2"/>
        </a:solidFill>
      </dgm:spPr>
      <dgm:t>
        <a:bodyPr/>
        <a:lstStyle/>
        <a:p>
          <a:endParaRPr lang="en-US"/>
        </a:p>
      </dgm:t>
    </dgm:pt>
    <dgm:pt modelId="{C77A1158-659B-413D-9E43-BACB57129812}" type="pres">
      <dgm:prSet presAssocID="{84699E68-4D9D-4C95-9A4C-695408BF5268}" presName="text3" presStyleLbl="fgAcc3" presStyleIdx="0" presStyleCnt="3">
        <dgm:presLayoutVars>
          <dgm:chPref val="3"/>
        </dgm:presLayoutVars>
      </dgm:prSet>
      <dgm:spPr/>
      <dgm:t>
        <a:bodyPr/>
        <a:lstStyle/>
        <a:p>
          <a:endParaRPr lang="en-US"/>
        </a:p>
      </dgm:t>
    </dgm:pt>
    <dgm:pt modelId="{9470FAC5-9799-4B95-8BA1-10780260C0E3}" type="pres">
      <dgm:prSet presAssocID="{84699E68-4D9D-4C95-9A4C-695408BF5268}" presName="hierChild4" presStyleCnt="0"/>
      <dgm:spPr/>
    </dgm:pt>
    <dgm:pt modelId="{AB0F142F-ACA9-4CE2-B101-B18435C583A7}" type="pres">
      <dgm:prSet presAssocID="{69F188A5-EA7D-44D8-A1D3-358773313775}" presName="Name10" presStyleLbl="parChTrans1D2" presStyleIdx="5" presStyleCnt="7"/>
      <dgm:spPr/>
      <dgm:t>
        <a:bodyPr/>
        <a:lstStyle/>
        <a:p>
          <a:endParaRPr lang="en-US"/>
        </a:p>
      </dgm:t>
    </dgm:pt>
    <dgm:pt modelId="{504728E0-4294-48FD-9B57-8926FA305E94}" type="pres">
      <dgm:prSet presAssocID="{30D546DA-1B2D-4E5C-B51F-4ED8B96DC3D0}" presName="hierRoot2" presStyleCnt="0"/>
      <dgm:spPr/>
    </dgm:pt>
    <dgm:pt modelId="{BBC83B08-072B-43B4-8F3F-BF5818FA8434}" type="pres">
      <dgm:prSet presAssocID="{30D546DA-1B2D-4E5C-B51F-4ED8B96DC3D0}" presName="composite2" presStyleCnt="0"/>
      <dgm:spPr/>
    </dgm:pt>
    <dgm:pt modelId="{5BA71A5B-2BA5-4053-AA2A-C3600EAC6619}" type="pres">
      <dgm:prSet presAssocID="{30D546DA-1B2D-4E5C-B51F-4ED8B96DC3D0}" presName="background2" presStyleLbl="node2" presStyleIdx="5" presStyleCnt="7"/>
      <dgm:spPr>
        <a:solidFill>
          <a:schemeClr val="tx2"/>
        </a:solidFill>
      </dgm:spPr>
      <dgm:t>
        <a:bodyPr/>
        <a:lstStyle/>
        <a:p>
          <a:endParaRPr lang="en-US"/>
        </a:p>
      </dgm:t>
    </dgm:pt>
    <dgm:pt modelId="{F2E9904B-8ABD-41EC-9ACC-FCC132D23D5A}" type="pres">
      <dgm:prSet presAssocID="{30D546DA-1B2D-4E5C-B51F-4ED8B96DC3D0}" presName="text2" presStyleLbl="fgAcc2" presStyleIdx="5" presStyleCnt="7">
        <dgm:presLayoutVars>
          <dgm:chPref val="3"/>
        </dgm:presLayoutVars>
      </dgm:prSet>
      <dgm:spPr/>
      <dgm:t>
        <a:bodyPr/>
        <a:lstStyle/>
        <a:p>
          <a:endParaRPr lang="en-US"/>
        </a:p>
      </dgm:t>
    </dgm:pt>
    <dgm:pt modelId="{443B9EDC-9CBB-4869-8401-9CF575AF72AF}" type="pres">
      <dgm:prSet presAssocID="{30D546DA-1B2D-4E5C-B51F-4ED8B96DC3D0}" presName="hierChild3" presStyleCnt="0"/>
      <dgm:spPr/>
    </dgm:pt>
    <dgm:pt modelId="{5CEB087C-D39F-4911-A041-89F55721AE20}" type="pres">
      <dgm:prSet presAssocID="{80436A9B-D17C-4226-8E00-32598301B9AE}" presName="Name17" presStyleLbl="parChTrans1D3" presStyleIdx="1" presStyleCnt="3"/>
      <dgm:spPr/>
      <dgm:t>
        <a:bodyPr/>
        <a:lstStyle/>
        <a:p>
          <a:endParaRPr lang="en-US"/>
        </a:p>
      </dgm:t>
    </dgm:pt>
    <dgm:pt modelId="{12021606-12E1-43A4-9992-7B24C10017FB}" type="pres">
      <dgm:prSet presAssocID="{901CDD59-BF02-491D-8725-C0895343D172}" presName="hierRoot3" presStyleCnt="0"/>
      <dgm:spPr/>
    </dgm:pt>
    <dgm:pt modelId="{5DF2B5A4-FDA9-4F1B-9CC4-029C5627D887}" type="pres">
      <dgm:prSet presAssocID="{901CDD59-BF02-491D-8725-C0895343D172}" presName="composite3" presStyleCnt="0"/>
      <dgm:spPr/>
    </dgm:pt>
    <dgm:pt modelId="{BEAC41C8-F20E-4083-8DFB-A0F00A3FB1DC}" type="pres">
      <dgm:prSet presAssocID="{901CDD59-BF02-491D-8725-C0895343D172}" presName="background3" presStyleLbl="node3" presStyleIdx="1" presStyleCnt="3"/>
      <dgm:spPr>
        <a:solidFill>
          <a:schemeClr val="tx2"/>
        </a:solidFill>
      </dgm:spPr>
      <dgm:t>
        <a:bodyPr/>
        <a:lstStyle/>
        <a:p>
          <a:endParaRPr lang="en-US"/>
        </a:p>
      </dgm:t>
    </dgm:pt>
    <dgm:pt modelId="{68496A0C-45DE-4DBF-B7F4-1204E1323D7E}" type="pres">
      <dgm:prSet presAssocID="{901CDD59-BF02-491D-8725-C0895343D172}" presName="text3" presStyleLbl="fgAcc3" presStyleIdx="1" presStyleCnt="3">
        <dgm:presLayoutVars>
          <dgm:chPref val="3"/>
        </dgm:presLayoutVars>
      </dgm:prSet>
      <dgm:spPr/>
      <dgm:t>
        <a:bodyPr/>
        <a:lstStyle/>
        <a:p>
          <a:endParaRPr lang="en-US"/>
        </a:p>
      </dgm:t>
    </dgm:pt>
    <dgm:pt modelId="{8887770A-983D-4655-B114-3B6F38DC2C68}" type="pres">
      <dgm:prSet presAssocID="{901CDD59-BF02-491D-8725-C0895343D172}" presName="hierChild4" presStyleCnt="0"/>
      <dgm:spPr/>
    </dgm:pt>
    <dgm:pt modelId="{BBFCE04D-6DB6-4C24-8B95-4570E7C86124}" type="pres">
      <dgm:prSet presAssocID="{E67EC336-4FA1-4896-8C4A-5C7ED6285B54}" presName="Name10" presStyleLbl="parChTrans1D2" presStyleIdx="6" presStyleCnt="7"/>
      <dgm:spPr/>
      <dgm:t>
        <a:bodyPr/>
        <a:lstStyle/>
        <a:p>
          <a:endParaRPr lang="en-US"/>
        </a:p>
      </dgm:t>
    </dgm:pt>
    <dgm:pt modelId="{CB1D4106-2695-490E-A3DC-19A438EC6ADB}" type="pres">
      <dgm:prSet presAssocID="{F591F02D-7A03-4859-B603-9DAFA4D6D3F8}" presName="hierRoot2" presStyleCnt="0"/>
      <dgm:spPr/>
    </dgm:pt>
    <dgm:pt modelId="{EAB4FD0D-A140-46B3-9838-1D68D09948C5}" type="pres">
      <dgm:prSet presAssocID="{F591F02D-7A03-4859-B603-9DAFA4D6D3F8}" presName="composite2" presStyleCnt="0"/>
      <dgm:spPr/>
    </dgm:pt>
    <dgm:pt modelId="{7510EAF0-A950-45D9-BB93-C0B7DBB14976}" type="pres">
      <dgm:prSet presAssocID="{F591F02D-7A03-4859-B603-9DAFA4D6D3F8}" presName="background2" presStyleLbl="node2" presStyleIdx="6" presStyleCnt="7"/>
      <dgm:spPr>
        <a:solidFill>
          <a:schemeClr val="tx2"/>
        </a:solidFill>
      </dgm:spPr>
      <dgm:t>
        <a:bodyPr/>
        <a:lstStyle/>
        <a:p>
          <a:endParaRPr lang="en-US"/>
        </a:p>
      </dgm:t>
    </dgm:pt>
    <dgm:pt modelId="{801AED1B-CB05-4799-BB7F-0D3D094D6EAD}" type="pres">
      <dgm:prSet presAssocID="{F591F02D-7A03-4859-B603-9DAFA4D6D3F8}" presName="text2" presStyleLbl="fgAcc2" presStyleIdx="6" presStyleCnt="7" custLinFactNeighborX="4627" custLinFactNeighborY="5411">
        <dgm:presLayoutVars>
          <dgm:chPref val="3"/>
        </dgm:presLayoutVars>
      </dgm:prSet>
      <dgm:spPr/>
      <dgm:t>
        <a:bodyPr/>
        <a:lstStyle/>
        <a:p>
          <a:endParaRPr lang="en-US"/>
        </a:p>
      </dgm:t>
    </dgm:pt>
    <dgm:pt modelId="{E6BC9562-07C6-497A-91C4-F2205C5B0C1C}" type="pres">
      <dgm:prSet presAssocID="{F591F02D-7A03-4859-B603-9DAFA4D6D3F8}" presName="hierChild3" presStyleCnt="0"/>
      <dgm:spPr/>
    </dgm:pt>
    <dgm:pt modelId="{F700E860-6B50-4A30-B35A-5EB9539B47DD}" type="pres">
      <dgm:prSet presAssocID="{24537781-8D63-43EE-9432-149A87F44165}" presName="Name17" presStyleLbl="parChTrans1D3" presStyleIdx="2" presStyleCnt="3"/>
      <dgm:spPr/>
      <dgm:t>
        <a:bodyPr/>
        <a:lstStyle/>
        <a:p>
          <a:endParaRPr lang="en-US"/>
        </a:p>
      </dgm:t>
    </dgm:pt>
    <dgm:pt modelId="{B7C88494-417F-443E-8EB5-84BAF59E20A8}" type="pres">
      <dgm:prSet presAssocID="{4AA0057F-72D5-4A6E-B480-0770901CA463}" presName="hierRoot3" presStyleCnt="0"/>
      <dgm:spPr/>
    </dgm:pt>
    <dgm:pt modelId="{7AC8F727-84FC-4E3A-90C7-3160EC046B10}" type="pres">
      <dgm:prSet presAssocID="{4AA0057F-72D5-4A6E-B480-0770901CA463}" presName="composite3" presStyleCnt="0"/>
      <dgm:spPr/>
    </dgm:pt>
    <dgm:pt modelId="{57A45086-716B-4C5D-B5F9-7894C3261FCF}" type="pres">
      <dgm:prSet presAssocID="{4AA0057F-72D5-4A6E-B480-0770901CA463}" presName="background3" presStyleLbl="node3" presStyleIdx="2" presStyleCnt="3"/>
      <dgm:spPr>
        <a:solidFill>
          <a:schemeClr val="tx2"/>
        </a:solidFill>
      </dgm:spPr>
      <dgm:t>
        <a:bodyPr/>
        <a:lstStyle/>
        <a:p>
          <a:endParaRPr lang="en-US"/>
        </a:p>
      </dgm:t>
    </dgm:pt>
    <dgm:pt modelId="{0C328E36-FEA0-4949-A753-7CF9E11A45B2}" type="pres">
      <dgm:prSet presAssocID="{4AA0057F-72D5-4A6E-B480-0770901CA463}" presName="text3" presStyleLbl="fgAcc3" presStyleIdx="2" presStyleCnt="3">
        <dgm:presLayoutVars>
          <dgm:chPref val="3"/>
        </dgm:presLayoutVars>
      </dgm:prSet>
      <dgm:spPr/>
      <dgm:t>
        <a:bodyPr/>
        <a:lstStyle/>
        <a:p>
          <a:endParaRPr lang="en-US"/>
        </a:p>
      </dgm:t>
    </dgm:pt>
    <dgm:pt modelId="{C664B6A5-1FD3-4217-866E-5C9D4036F67D}" type="pres">
      <dgm:prSet presAssocID="{4AA0057F-72D5-4A6E-B480-0770901CA463}" presName="hierChild4" presStyleCnt="0"/>
      <dgm:spPr/>
    </dgm:pt>
  </dgm:ptLst>
  <dgm:cxnLst>
    <dgm:cxn modelId="{7FF4B52C-371E-4CE5-8EDC-D0DE840F1FCB}" type="presOf" srcId="{0ED6790D-89D8-4D25-8CFC-D42EB9646665}" destId="{AAAB542D-F824-4694-A7B5-287196BB929F}" srcOrd="0" destOrd="0" presId="urn:microsoft.com/office/officeart/2005/8/layout/hierarchy1"/>
    <dgm:cxn modelId="{860EC8D4-84EB-466F-8180-86536EE8A468}" type="presOf" srcId="{DCF460C3-0AB9-48EF-85A1-1EA005ABC062}" destId="{CD187F98-CC5C-4842-B9CE-085648C9FD4D}" srcOrd="0" destOrd="0" presId="urn:microsoft.com/office/officeart/2005/8/layout/hierarchy1"/>
    <dgm:cxn modelId="{A4F25AB0-542A-4C8B-B7B8-02DB846B3BAE}" type="presOf" srcId="{544F4DE3-A4E4-44B9-A599-13FDD15B637E}" destId="{24437297-048A-483B-9513-AD4BC8E2628C}" srcOrd="0" destOrd="0" presId="urn:microsoft.com/office/officeart/2005/8/layout/hierarchy1"/>
    <dgm:cxn modelId="{2ECAC53C-52AC-449C-A0C9-3AC5D80B5E14}" type="presOf" srcId="{F591F02D-7A03-4859-B603-9DAFA4D6D3F8}" destId="{801AED1B-CB05-4799-BB7F-0D3D094D6EAD}" srcOrd="0" destOrd="0" presId="urn:microsoft.com/office/officeart/2005/8/layout/hierarchy1"/>
    <dgm:cxn modelId="{3BC05BB0-A9E1-43EF-81B7-53096112DEAE}" srcId="{EF0918D2-F745-4E0D-831D-0DF8615D2CB8}" destId="{F591F02D-7A03-4859-B603-9DAFA4D6D3F8}" srcOrd="6" destOrd="0" parTransId="{E67EC336-4FA1-4896-8C4A-5C7ED6285B54}" sibTransId="{55F2D755-FE24-4AF6-8603-9B15C79BBDE9}"/>
    <dgm:cxn modelId="{A368953E-5603-4464-B187-A24AF73A64AE}" type="presOf" srcId="{015DD90B-1461-4A80-BE1A-245A0D0B1884}" destId="{EE91BAE8-5DB6-4F67-AAC9-04262D35F152}" srcOrd="0" destOrd="0" presId="urn:microsoft.com/office/officeart/2005/8/layout/hierarchy1"/>
    <dgm:cxn modelId="{95F91592-B586-4B73-80FC-D11FD320B927}" type="presOf" srcId="{814EF85F-33A3-4F48-86CA-E47DD9689638}" destId="{DAE5B816-2A07-4159-84E2-B3B71D87D9D0}" srcOrd="0" destOrd="0" presId="urn:microsoft.com/office/officeart/2005/8/layout/hierarchy1"/>
    <dgm:cxn modelId="{FF63DB84-57EB-4927-B89D-FBA6FAE1BC3C}" srcId="{EF0918D2-F745-4E0D-831D-0DF8615D2CB8}" destId="{015DD90B-1461-4A80-BE1A-245A0D0B1884}" srcOrd="1" destOrd="0" parTransId="{544F4DE3-A4E4-44B9-A599-13FDD15B637E}" sibTransId="{8D51990C-C6CB-48C2-8F06-7B308DAF06EC}"/>
    <dgm:cxn modelId="{04BE04BF-AC2B-44F4-BDF9-8D3C1CFC30B9}" type="presOf" srcId="{EF0918D2-F745-4E0D-831D-0DF8615D2CB8}" destId="{B6138D08-CB7F-471A-97A6-46142875A876}" srcOrd="0" destOrd="0" presId="urn:microsoft.com/office/officeart/2005/8/layout/hierarchy1"/>
    <dgm:cxn modelId="{29407E67-D3D5-4825-AC8C-D5FBF8CEA6A5}" srcId="{30D546DA-1B2D-4E5C-B51F-4ED8B96DC3D0}" destId="{901CDD59-BF02-491D-8725-C0895343D172}" srcOrd="0" destOrd="0" parTransId="{80436A9B-D17C-4226-8E00-32598301B9AE}" sibTransId="{E8D0341D-BA18-4B31-9110-C47E0910E273}"/>
    <dgm:cxn modelId="{AC75AF71-4BB6-4639-8A2C-92E44F9ADD9B}" srcId="{EF0918D2-F745-4E0D-831D-0DF8615D2CB8}" destId="{30D546DA-1B2D-4E5C-B51F-4ED8B96DC3D0}" srcOrd="5" destOrd="0" parTransId="{69F188A5-EA7D-44D8-A1D3-358773313775}" sibTransId="{40820165-07A9-4197-9582-E36C9FAF7729}"/>
    <dgm:cxn modelId="{E41EB4EE-8CCC-48AD-8C19-FB665C31904F}" type="presOf" srcId="{80436A9B-D17C-4226-8E00-32598301B9AE}" destId="{5CEB087C-D39F-4911-A041-89F55721AE20}" srcOrd="0" destOrd="0" presId="urn:microsoft.com/office/officeart/2005/8/layout/hierarchy1"/>
    <dgm:cxn modelId="{E2BDB5EE-41B0-4D32-8817-62BF7EB059F8}" type="presOf" srcId="{24537781-8D63-43EE-9432-149A87F44165}" destId="{F700E860-6B50-4A30-B35A-5EB9539B47DD}" srcOrd="0" destOrd="0" presId="urn:microsoft.com/office/officeart/2005/8/layout/hierarchy1"/>
    <dgm:cxn modelId="{8375EFCD-AD6F-4D89-9263-98F34B7B54EC}" type="presOf" srcId="{EE47687C-955F-4BC8-B9ED-8BFB93946368}" destId="{6B17B1F3-2318-444E-8704-E51EAE9973E0}" srcOrd="0" destOrd="0" presId="urn:microsoft.com/office/officeart/2005/8/layout/hierarchy1"/>
    <dgm:cxn modelId="{960130C8-8D9B-43DB-8830-7C42B32B09DB}" srcId="{EF0918D2-F745-4E0D-831D-0DF8615D2CB8}" destId="{88FBB62E-51BD-4B85-88A8-952B473EF7B9}" srcOrd="2" destOrd="0" parTransId="{D8DBD3FD-6655-468F-83BD-6DD0C51354AC}" sibTransId="{8EB73129-7017-4EE2-8445-D7F3AB368596}"/>
    <dgm:cxn modelId="{E3B17887-1695-4805-9155-115710C9DA5A}" type="presOf" srcId="{E67EC336-4FA1-4896-8C4A-5C7ED6285B54}" destId="{BBFCE04D-6DB6-4C24-8B95-4570E7C86124}" srcOrd="0" destOrd="0" presId="urn:microsoft.com/office/officeart/2005/8/layout/hierarchy1"/>
    <dgm:cxn modelId="{5C32BE63-7157-46F1-B1F6-13267FB0275A}" type="presOf" srcId="{88FBB62E-51BD-4B85-88A8-952B473EF7B9}" destId="{6DECCA59-0D49-472C-A4C8-706FBA4CF3D6}" srcOrd="0" destOrd="0" presId="urn:microsoft.com/office/officeart/2005/8/layout/hierarchy1"/>
    <dgm:cxn modelId="{2E9BDE99-7019-45AE-9504-13B01DB62649}" type="presOf" srcId="{30D546DA-1B2D-4E5C-B51F-4ED8B96DC3D0}" destId="{F2E9904B-8ABD-41EC-9ACC-FCC132D23D5A}" srcOrd="0" destOrd="0" presId="urn:microsoft.com/office/officeart/2005/8/layout/hierarchy1"/>
    <dgm:cxn modelId="{3EC7244F-D57C-45A3-A98C-AB21D1BF3013}" srcId="{F591F02D-7A03-4859-B603-9DAFA4D6D3F8}" destId="{4AA0057F-72D5-4A6E-B480-0770901CA463}" srcOrd="0" destOrd="0" parTransId="{24537781-8D63-43EE-9432-149A87F44165}" sibTransId="{5121B2F9-897D-45B9-9E03-92D2D4D2D494}"/>
    <dgm:cxn modelId="{3BD2D54B-4AC5-490F-B4F2-BED94475A60C}" srcId="{EF0918D2-F745-4E0D-831D-0DF8615D2CB8}" destId="{814EF85F-33A3-4F48-86CA-E47DD9689638}" srcOrd="0" destOrd="0" parTransId="{C15C45B9-1B25-419B-89F1-400E0D5674C8}" sibTransId="{B18674DF-3515-4D8A-990D-D97398ABDD60}"/>
    <dgm:cxn modelId="{F5CD2A78-9A99-48CE-BCD6-8337859C020D}" type="presOf" srcId="{4AA0057F-72D5-4A6E-B480-0770901CA463}" destId="{0C328E36-FEA0-4949-A753-7CF9E11A45B2}" srcOrd="0" destOrd="0" presId="urn:microsoft.com/office/officeart/2005/8/layout/hierarchy1"/>
    <dgm:cxn modelId="{B411D454-E92F-4D51-9393-2FE6BDFB774B}" type="presOf" srcId="{84699E68-4D9D-4C95-9A4C-695408BF5268}" destId="{C77A1158-659B-413D-9E43-BACB57129812}" srcOrd="0" destOrd="0" presId="urn:microsoft.com/office/officeart/2005/8/layout/hierarchy1"/>
    <dgm:cxn modelId="{E670378E-BC27-476D-8D2C-585C147DC843}" type="presOf" srcId="{69F188A5-EA7D-44D8-A1D3-358773313775}" destId="{AB0F142F-ACA9-4CE2-B101-B18435C583A7}" srcOrd="0" destOrd="0" presId="urn:microsoft.com/office/officeart/2005/8/layout/hierarchy1"/>
    <dgm:cxn modelId="{C34FE6DD-87CF-42D0-B5B7-9070D74EC7DC}" srcId="{DCF460C3-0AB9-48EF-85A1-1EA005ABC062}" destId="{84699E68-4D9D-4C95-9A4C-695408BF5268}" srcOrd="0" destOrd="0" parTransId="{EE47687C-955F-4BC8-B9ED-8BFB93946368}" sibTransId="{9FFA264D-D75C-48B4-B6F4-1F7E2CC556C9}"/>
    <dgm:cxn modelId="{8686145B-3812-4C85-8368-A84E39F0BE54}" srcId="{EF0918D2-F745-4E0D-831D-0DF8615D2CB8}" destId="{5F0FD4E9-0CD0-4891-A575-BFE96279C2F6}" srcOrd="3" destOrd="0" parTransId="{0ED6790D-89D8-4D25-8CFC-D42EB9646665}" sibTransId="{45205FD9-031E-4F3D-835F-F0D53E5D09C6}"/>
    <dgm:cxn modelId="{2AE6C665-1538-448E-8D99-3441283AB7D4}" srcId="{EF0918D2-F745-4E0D-831D-0DF8615D2CB8}" destId="{DCF460C3-0AB9-48EF-85A1-1EA005ABC062}" srcOrd="4" destOrd="0" parTransId="{9B28F2E1-5751-4CFE-8990-FDDEDBA38A13}" sibTransId="{9BD7EE53-A29C-456A-9404-8CEAC85BC713}"/>
    <dgm:cxn modelId="{3965184F-318D-4B78-8D3E-99CA0F5FD424}" type="presOf" srcId="{901CDD59-BF02-491D-8725-C0895343D172}" destId="{68496A0C-45DE-4DBF-B7F4-1204E1323D7E}" srcOrd="0" destOrd="0" presId="urn:microsoft.com/office/officeart/2005/8/layout/hierarchy1"/>
    <dgm:cxn modelId="{FAFA4034-9F70-4AFF-91A8-ABEAC8308600}" type="presOf" srcId="{216711F5-5037-4711-A06F-70D484E8BF90}" destId="{4CFCD7CA-09AD-4518-AB3C-929CA87143AA}" srcOrd="0" destOrd="0" presId="urn:microsoft.com/office/officeart/2005/8/layout/hierarchy1"/>
    <dgm:cxn modelId="{1353DB9E-4DE6-4C9A-B445-EA1E99BBBABE}" type="presOf" srcId="{D8DBD3FD-6655-468F-83BD-6DD0C51354AC}" destId="{D9A5F068-512C-4AE7-8898-78273DF30DE4}" srcOrd="0" destOrd="0" presId="urn:microsoft.com/office/officeart/2005/8/layout/hierarchy1"/>
    <dgm:cxn modelId="{5539123E-AE16-4BD6-BCA0-A304DD7F0AD0}" type="presOf" srcId="{9B28F2E1-5751-4CFE-8990-FDDEDBA38A13}" destId="{8DC374DC-38CE-4905-9AFA-87FC15AAE3FC}" srcOrd="0" destOrd="0" presId="urn:microsoft.com/office/officeart/2005/8/layout/hierarchy1"/>
    <dgm:cxn modelId="{72697434-772C-48F4-AA57-F18ED8B643BC}" type="presOf" srcId="{C15C45B9-1B25-419B-89F1-400E0D5674C8}" destId="{CE5A5879-FCDC-4216-9754-4D56727884EB}" srcOrd="0" destOrd="0" presId="urn:microsoft.com/office/officeart/2005/8/layout/hierarchy1"/>
    <dgm:cxn modelId="{36A71212-64A9-46EF-B160-E4C96DD8535A}" srcId="{216711F5-5037-4711-A06F-70D484E8BF90}" destId="{EF0918D2-F745-4E0D-831D-0DF8615D2CB8}" srcOrd="0" destOrd="0" parTransId="{530D4807-B324-4374-A9D6-FA54B11838B9}" sibTransId="{3AF93599-AB39-49D5-A2C3-B1CD1E3F142E}"/>
    <dgm:cxn modelId="{5E444118-399B-4A4D-ACD2-97C9392A5D3F}" type="presOf" srcId="{5F0FD4E9-0CD0-4891-A575-BFE96279C2F6}" destId="{33193EE2-9E73-4372-BB96-A3CB3EBCDF93}" srcOrd="0" destOrd="0" presId="urn:microsoft.com/office/officeart/2005/8/layout/hierarchy1"/>
    <dgm:cxn modelId="{760475A2-A04B-489B-9ABA-715245B7BC03}" type="presParOf" srcId="{4CFCD7CA-09AD-4518-AB3C-929CA87143AA}" destId="{F3B21FE6-07D8-4DBC-9832-240E74510A62}" srcOrd="0" destOrd="0" presId="urn:microsoft.com/office/officeart/2005/8/layout/hierarchy1"/>
    <dgm:cxn modelId="{2609B5CF-6D3F-45C7-94F0-3D26639FD09B}" type="presParOf" srcId="{F3B21FE6-07D8-4DBC-9832-240E74510A62}" destId="{9402B297-B9AC-4479-B05A-22E8BD6CDC63}" srcOrd="0" destOrd="0" presId="urn:microsoft.com/office/officeart/2005/8/layout/hierarchy1"/>
    <dgm:cxn modelId="{150ED2DC-812F-4DDF-95A6-C67B627E4ADA}" type="presParOf" srcId="{9402B297-B9AC-4479-B05A-22E8BD6CDC63}" destId="{A394C489-47C4-4CD8-A458-E3534279E930}" srcOrd="0" destOrd="0" presId="urn:microsoft.com/office/officeart/2005/8/layout/hierarchy1"/>
    <dgm:cxn modelId="{B4619172-9676-4C99-960A-A738A9E73AC4}" type="presParOf" srcId="{9402B297-B9AC-4479-B05A-22E8BD6CDC63}" destId="{B6138D08-CB7F-471A-97A6-46142875A876}" srcOrd="1" destOrd="0" presId="urn:microsoft.com/office/officeart/2005/8/layout/hierarchy1"/>
    <dgm:cxn modelId="{D11DCF4A-8FC6-41A8-9C44-D6BC079ABD07}" type="presParOf" srcId="{F3B21FE6-07D8-4DBC-9832-240E74510A62}" destId="{2A589B68-9281-4E58-997A-FD5AD10DFF13}" srcOrd="1" destOrd="0" presId="urn:microsoft.com/office/officeart/2005/8/layout/hierarchy1"/>
    <dgm:cxn modelId="{F010B7FE-5155-48AD-9F79-4CBFD1E8A538}" type="presParOf" srcId="{2A589B68-9281-4E58-997A-FD5AD10DFF13}" destId="{CE5A5879-FCDC-4216-9754-4D56727884EB}" srcOrd="0" destOrd="0" presId="urn:microsoft.com/office/officeart/2005/8/layout/hierarchy1"/>
    <dgm:cxn modelId="{C854F00B-EAC0-4717-A5C0-997A88CA954E}" type="presParOf" srcId="{2A589B68-9281-4E58-997A-FD5AD10DFF13}" destId="{3A85F1E9-77B5-4BE9-BF23-1B4FCE1D4FE4}" srcOrd="1" destOrd="0" presId="urn:microsoft.com/office/officeart/2005/8/layout/hierarchy1"/>
    <dgm:cxn modelId="{41499C1F-A6AC-4BA9-9B2F-F4998C14D1BA}" type="presParOf" srcId="{3A85F1E9-77B5-4BE9-BF23-1B4FCE1D4FE4}" destId="{9B4A3C78-DDA8-4351-907D-0B738EAFECFF}" srcOrd="0" destOrd="0" presId="urn:microsoft.com/office/officeart/2005/8/layout/hierarchy1"/>
    <dgm:cxn modelId="{131A5F36-5016-43B5-AA2F-D446D1E02E32}" type="presParOf" srcId="{9B4A3C78-DDA8-4351-907D-0B738EAFECFF}" destId="{CFF717CB-3392-4E0F-A086-8EEA05E81377}" srcOrd="0" destOrd="0" presId="urn:microsoft.com/office/officeart/2005/8/layout/hierarchy1"/>
    <dgm:cxn modelId="{907FF682-606A-4DAD-A87A-D50D19A8AFBE}" type="presParOf" srcId="{9B4A3C78-DDA8-4351-907D-0B738EAFECFF}" destId="{DAE5B816-2A07-4159-84E2-B3B71D87D9D0}" srcOrd="1" destOrd="0" presId="urn:microsoft.com/office/officeart/2005/8/layout/hierarchy1"/>
    <dgm:cxn modelId="{2ED79525-87C2-40AA-9393-0F2AD7674A21}" type="presParOf" srcId="{3A85F1E9-77B5-4BE9-BF23-1B4FCE1D4FE4}" destId="{C0EE42AA-C468-4031-ABDD-5E7EA2AE7E36}" srcOrd="1" destOrd="0" presId="urn:microsoft.com/office/officeart/2005/8/layout/hierarchy1"/>
    <dgm:cxn modelId="{358ABD3E-D7F0-447E-A717-34BA80D130C7}" type="presParOf" srcId="{2A589B68-9281-4E58-997A-FD5AD10DFF13}" destId="{24437297-048A-483B-9513-AD4BC8E2628C}" srcOrd="2" destOrd="0" presId="urn:microsoft.com/office/officeart/2005/8/layout/hierarchy1"/>
    <dgm:cxn modelId="{0984BAD6-85AA-4B10-80C7-4711C3640A98}" type="presParOf" srcId="{2A589B68-9281-4E58-997A-FD5AD10DFF13}" destId="{94092C60-BE18-45D5-BEFF-F412477BC86F}" srcOrd="3" destOrd="0" presId="urn:microsoft.com/office/officeart/2005/8/layout/hierarchy1"/>
    <dgm:cxn modelId="{C0E12465-06D1-49B1-9CBA-C47F8A748349}" type="presParOf" srcId="{94092C60-BE18-45D5-BEFF-F412477BC86F}" destId="{2D4ADDA4-A260-42FD-9687-2C72A28B5369}" srcOrd="0" destOrd="0" presId="urn:microsoft.com/office/officeart/2005/8/layout/hierarchy1"/>
    <dgm:cxn modelId="{B654D168-50E4-4258-B3E4-03D168530F26}" type="presParOf" srcId="{2D4ADDA4-A260-42FD-9687-2C72A28B5369}" destId="{9C58D969-13E8-40D1-9814-D247F9B82FB2}" srcOrd="0" destOrd="0" presId="urn:microsoft.com/office/officeart/2005/8/layout/hierarchy1"/>
    <dgm:cxn modelId="{FE1C95B7-2D8B-4A1E-BB66-B2A02248B215}" type="presParOf" srcId="{2D4ADDA4-A260-42FD-9687-2C72A28B5369}" destId="{EE91BAE8-5DB6-4F67-AAC9-04262D35F152}" srcOrd="1" destOrd="0" presId="urn:microsoft.com/office/officeart/2005/8/layout/hierarchy1"/>
    <dgm:cxn modelId="{FC922209-C41B-4E30-9F72-6E9246CDB3E7}" type="presParOf" srcId="{94092C60-BE18-45D5-BEFF-F412477BC86F}" destId="{6053027A-B4F6-4C66-8173-B2B9C537892E}" srcOrd="1" destOrd="0" presId="urn:microsoft.com/office/officeart/2005/8/layout/hierarchy1"/>
    <dgm:cxn modelId="{C328B65C-2E6C-4FFF-A310-3E5379401B33}" type="presParOf" srcId="{2A589B68-9281-4E58-997A-FD5AD10DFF13}" destId="{D9A5F068-512C-4AE7-8898-78273DF30DE4}" srcOrd="4" destOrd="0" presId="urn:microsoft.com/office/officeart/2005/8/layout/hierarchy1"/>
    <dgm:cxn modelId="{8BE08375-FCBB-498A-B2CA-EBB4212B5662}" type="presParOf" srcId="{2A589B68-9281-4E58-997A-FD5AD10DFF13}" destId="{11A0DFA9-924D-4CA2-90EA-75B32EE78788}" srcOrd="5" destOrd="0" presId="urn:microsoft.com/office/officeart/2005/8/layout/hierarchy1"/>
    <dgm:cxn modelId="{01AA8ED9-0C69-4B4E-980E-F0CAA2492333}" type="presParOf" srcId="{11A0DFA9-924D-4CA2-90EA-75B32EE78788}" destId="{23F3E9E0-B658-4245-99C7-F94106743E86}" srcOrd="0" destOrd="0" presId="urn:microsoft.com/office/officeart/2005/8/layout/hierarchy1"/>
    <dgm:cxn modelId="{C5D24246-3001-4E39-BCA0-E29D811C43B8}" type="presParOf" srcId="{23F3E9E0-B658-4245-99C7-F94106743E86}" destId="{31D6BD20-7DB7-45C4-9104-799969BB6472}" srcOrd="0" destOrd="0" presId="urn:microsoft.com/office/officeart/2005/8/layout/hierarchy1"/>
    <dgm:cxn modelId="{5DD622D3-B9DA-4891-BEE7-E4A1030CCC8B}" type="presParOf" srcId="{23F3E9E0-B658-4245-99C7-F94106743E86}" destId="{6DECCA59-0D49-472C-A4C8-706FBA4CF3D6}" srcOrd="1" destOrd="0" presId="urn:microsoft.com/office/officeart/2005/8/layout/hierarchy1"/>
    <dgm:cxn modelId="{C938B922-3C0B-4F7A-A206-1407B933087F}" type="presParOf" srcId="{11A0DFA9-924D-4CA2-90EA-75B32EE78788}" destId="{740FD01B-C990-4801-BA28-F7F7B0389966}" srcOrd="1" destOrd="0" presId="urn:microsoft.com/office/officeart/2005/8/layout/hierarchy1"/>
    <dgm:cxn modelId="{C74476A1-42DD-4BA9-A13E-3219C18F329E}" type="presParOf" srcId="{2A589B68-9281-4E58-997A-FD5AD10DFF13}" destId="{AAAB542D-F824-4694-A7B5-287196BB929F}" srcOrd="6" destOrd="0" presId="urn:microsoft.com/office/officeart/2005/8/layout/hierarchy1"/>
    <dgm:cxn modelId="{D766656E-23EB-4C93-87C7-AEAE54435000}" type="presParOf" srcId="{2A589B68-9281-4E58-997A-FD5AD10DFF13}" destId="{CF263CEB-C4F0-4DD7-AF37-81ED4AF56D8E}" srcOrd="7" destOrd="0" presId="urn:microsoft.com/office/officeart/2005/8/layout/hierarchy1"/>
    <dgm:cxn modelId="{0CC8DE79-3477-4EBB-A5BB-1D5BDC5513BD}" type="presParOf" srcId="{CF263CEB-C4F0-4DD7-AF37-81ED4AF56D8E}" destId="{B672C3E4-FFFF-44CC-B2E7-44E344390771}" srcOrd="0" destOrd="0" presId="urn:microsoft.com/office/officeart/2005/8/layout/hierarchy1"/>
    <dgm:cxn modelId="{F78F689E-C78F-46E8-9D85-9E28BF30A879}" type="presParOf" srcId="{B672C3E4-FFFF-44CC-B2E7-44E344390771}" destId="{4C0F934D-05E2-4305-8405-DB0F0037CB3D}" srcOrd="0" destOrd="0" presId="urn:microsoft.com/office/officeart/2005/8/layout/hierarchy1"/>
    <dgm:cxn modelId="{1C80394A-D1AB-419C-B1C2-4B4AED95892B}" type="presParOf" srcId="{B672C3E4-FFFF-44CC-B2E7-44E344390771}" destId="{33193EE2-9E73-4372-BB96-A3CB3EBCDF93}" srcOrd="1" destOrd="0" presId="urn:microsoft.com/office/officeart/2005/8/layout/hierarchy1"/>
    <dgm:cxn modelId="{1075F1A8-451D-4372-8230-2C626340DCD7}" type="presParOf" srcId="{CF263CEB-C4F0-4DD7-AF37-81ED4AF56D8E}" destId="{3143E946-932A-4618-9EE8-E61A7C5625AF}" srcOrd="1" destOrd="0" presId="urn:microsoft.com/office/officeart/2005/8/layout/hierarchy1"/>
    <dgm:cxn modelId="{FC628FB6-0C6E-4BBE-8B0C-1E9D9F564EDB}" type="presParOf" srcId="{2A589B68-9281-4E58-997A-FD5AD10DFF13}" destId="{8DC374DC-38CE-4905-9AFA-87FC15AAE3FC}" srcOrd="8" destOrd="0" presId="urn:microsoft.com/office/officeart/2005/8/layout/hierarchy1"/>
    <dgm:cxn modelId="{C1C98069-65BD-48F0-9CF4-CA93839EAD6C}" type="presParOf" srcId="{2A589B68-9281-4E58-997A-FD5AD10DFF13}" destId="{1EC7640F-3E52-4805-AF05-4C8F58EFBBEB}" srcOrd="9" destOrd="0" presId="urn:microsoft.com/office/officeart/2005/8/layout/hierarchy1"/>
    <dgm:cxn modelId="{34FD49B1-AE6C-4D9A-9B37-581F950709E7}" type="presParOf" srcId="{1EC7640F-3E52-4805-AF05-4C8F58EFBBEB}" destId="{840842AA-B92E-4C33-BAF9-6CED1FFD3F47}" srcOrd="0" destOrd="0" presId="urn:microsoft.com/office/officeart/2005/8/layout/hierarchy1"/>
    <dgm:cxn modelId="{8E9B471C-7AED-4254-B592-8F641344F8AA}" type="presParOf" srcId="{840842AA-B92E-4C33-BAF9-6CED1FFD3F47}" destId="{90C300EC-D718-445C-9B5F-A0722D6054A6}" srcOrd="0" destOrd="0" presId="urn:microsoft.com/office/officeart/2005/8/layout/hierarchy1"/>
    <dgm:cxn modelId="{7EC8D8CD-C783-40D6-A5AE-7A2B1406DF6E}" type="presParOf" srcId="{840842AA-B92E-4C33-BAF9-6CED1FFD3F47}" destId="{CD187F98-CC5C-4842-B9CE-085648C9FD4D}" srcOrd="1" destOrd="0" presId="urn:microsoft.com/office/officeart/2005/8/layout/hierarchy1"/>
    <dgm:cxn modelId="{28F370C7-D5B2-4F99-91E1-181FF82A7F81}" type="presParOf" srcId="{1EC7640F-3E52-4805-AF05-4C8F58EFBBEB}" destId="{1806DF88-A4C2-4638-AD91-D76C8D47E138}" srcOrd="1" destOrd="0" presId="urn:microsoft.com/office/officeart/2005/8/layout/hierarchy1"/>
    <dgm:cxn modelId="{249748DE-9723-49B1-9817-14581B7872C4}" type="presParOf" srcId="{1806DF88-A4C2-4638-AD91-D76C8D47E138}" destId="{6B17B1F3-2318-444E-8704-E51EAE9973E0}" srcOrd="0" destOrd="0" presId="urn:microsoft.com/office/officeart/2005/8/layout/hierarchy1"/>
    <dgm:cxn modelId="{37E64063-2C8D-4503-B0D2-7D2C0E4195BA}" type="presParOf" srcId="{1806DF88-A4C2-4638-AD91-D76C8D47E138}" destId="{851D6566-01A2-4BEF-92F5-3BB3320E53F2}" srcOrd="1" destOrd="0" presId="urn:microsoft.com/office/officeart/2005/8/layout/hierarchy1"/>
    <dgm:cxn modelId="{F0F80A46-0AEB-4033-9815-8C6AF27D99C2}" type="presParOf" srcId="{851D6566-01A2-4BEF-92F5-3BB3320E53F2}" destId="{BBEC2E19-7324-45E7-B192-56D21ECAC73E}" srcOrd="0" destOrd="0" presId="urn:microsoft.com/office/officeart/2005/8/layout/hierarchy1"/>
    <dgm:cxn modelId="{2B1E39D2-50A6-4FEC-8CB9-F3AEFD9C1A1F}" type="presParOf" srcId="{BBEC2E19-7324-45E7-B192-56D21ECAC73E}" destId="{DFB6DACE-E9B5-4A4A-90E7-60BE6FDF8255}" srcOrd="0" destOrd="0" presId="urn:microsoft.com/office/officeart/2005/8/layout/hierarchy1"/>
    <dgm:cxn modelId="{36443EC0-2C54-4144-B073-2057D2E0B933}" type="presParOf" srcId="{BBEC2E19-7324-45E7-B192-56D21ECAC73E}" destId="{C77A1158-659B-413D-9E43-BACB57129812}" srcOrd="1" destOrd="0" presId="urn:microsoft.com/office/officeart/2005/8/layout/hierarchy1"/>
    <dgm:cxn modelId="{1A52BA9B-8AA9-40FD-A67C-94A931BDCFA9}" type="presParOf" srcId="{851D6566-01A2-4BEF-92F5-3BB3320E53F2}" destId="{9470FAC5-9799-4B95-8BA1-10780260C0E3}" srcOrd="1" destOrd="0" presId="urn:microsoft.com/office/officeart/2005/8/layout/hierarchy1"/>
    <dgm:cxn modelId="{5ECB224C-4CF8-47F6-93CD-AA6CE52484E7}" type="presParOf" srcId="{2A589B68-9281-4E58-997A-FD5AD10DFF13}" destId="{AB0F142F-ACA9-4CE2-B101-B18435C583A7}" srcOrd="10" destOrd="0" presId="urn:microsoft.com/office/officeart/2005/8/layout/hierarchy1"/>
    <dgm:cxn modelId="{E3839AD1-52A6-40FA-9BAD-4FA982C2EF9A}" type="presParOf" srcId="{2A589B68-9281-4E58-997A-FD5AD10DFF13}" destId="{504728E0-4294-48FD-9B57-8926FA305E94}" srcOrd="11" destOrd="0" presId="urn:microsoft.com/office/officeart/2005/8/layout/hierarchy1"/>
    <dgm:cxn modelId="{ED3FD81D-1587-4F79-AC5A-B3371BD472B2}" type="presParOf" srcId="{504728E0-4294-48FD-9B57-8926FA305E94}" destId="{BBC83B08-072B-43B4-8F3F-BF5818FA8434}" srcOrd="0" destOrd="0" presId="urn:microsoft.com/office/officeart/2005/8/layout/hierarchy1"/>
    <dgm:cxn modelId="{FE294F53-27EC-4812-84AF-67170D6355F8}" type="presParOf" srcId="{BBC83B08-072B-43B4-8F3F-BF5818FA8434}" destId="{5BA71A5B-2BA5-4053-AA2A-C3600EAC6619}" srcOrd="0" destOrd="0" presId="urn:microsoft.com/office/officeart/2005/8/layout/hierarchy1"/>
    <dgm:cxn modelId="{3D5963C4-A548-448B-9C75-3341BB7116F5}" type="presParOf" srcId="{BBC83B08-072B-43B4-8F3F-BF5818FA8434}" destId="{F2E9904B-8ABD-41EC-9ACC-FCC132D23D5A}" srcOrd="1" destOrd="0" presId="urn:microsoft.com/office/officeart/2005/8/layout/hierarchy1"/>
    <dgm:cxn modelId="{CDEA811D-8019-45D5-A5E8-244637503355}" type="presParOf" srcId="{504728E0-4294-48FD-9B57-8926FA305E94}" destId="{443B9EDC-9CBB-4869-8401-9CF575AF72AF}" srcOrd="1" destOrd="0" presId="urn:microsoft.com/office/officeart/2005/8/layout/hierarchy1"/>
    <dgm:cxn modelId="{7CA99323-6ACE-4940-98E6-73C326FEFC68}" type="presParOf" srcId="{443B9EDC-9CBB-4869-8401-9CF575AF72AF}" destId="{5CEB087C-D39F-4911-A041-89F55721AE20}" srcOrd="0" destOrd="0" presId="urn:microsoft.com/office/officeart/2005/8/layout/hierarchy1"/>
    <dgm:cxn modelId="{A6DD9ADF-8A6C-4A67-991B-30B1374540DD}" type="presParOf" srcId="{443B9EDC-9CBB-4869-8401-9CF575AF72AF}" destId="{12021606-12E1-43A4-9992-7B24C10017FB}" srcOrd="1" destOrd="0" presId="urn:microsoft.com/office/officeart/2005/8/layout/hierarchy1"/>
    <dgm:cxn modelId="{0D7E438E-689B-4B56-AA4A-46398A065BAA}" type="presParOf" srcId="{12021606-12E1-43A4-9992-7B24C10017FB}" destId="{5DF2B5A4-FDA9-4F1B-9CC4-029C5627D887}" srcOrd="0" destOrd="0" presId="urn:microsoft.com/office/officeart/2005/8/layout/hierarchy1"/>
    <dgm:cxn modelId="{D2AAB71D-B422-431B-BCCB-45B75ED8E568}" type="presParOf" srcId="{5DF2B5A4-FDA9-4F1B-9CC4-029C5627D887}" destId="{BEAC41C8-F20E-4083-8DFB-A0F00A3FB1DC}" srcOrd="0" destOrd="0" presId="urn:microsoft.com/office/officeart/2005/8/layout/hierarchy1"/>
    <dgm:cxn modelId="{07B2DF27-4477-40B9-B6E0-963815292C0A}" type="presParOf" srcId="{5DF2B5A4-FDA9-4F1B-9CC4-029C5627D887}" destId="{68496A0C-45DE-4DBF-B7F4-1204E1323D7E}" srcOrd="1" destOrd="0" presId="urn:microsoft.com/office/officeart/2005/8/layout/hierarchy1"/>
    <dgm:cxn modelId="{C7FC676C-669C-4157-895D-24CE333DFE3D}" type="presParOf" srcId="{12021606-12E1-43A4-9992-7B24C10017FB}" destId="{8887770A-983D-4655-B114-3B6F38DC2C68}" srcOrd="1" destOrd="0" presId="urn:microsoft.com/office/officeart/2005/8/layout/hierarchy1"/>
    <dgm:cxn modelId="{B9A1D77E-AADC-4094-B962-26721C8E7795}" type="presParOf" srcId="{2A589B68-9281-4E58-997A-FD5AD10DFF13}" destId="{BBFCE04D-6DB6-4C24-8B95-4570E7C86124}" srcOrd="12" destOrd="0" presId="urn:microsoft.com/office/officeart/2005/8/layout/hierarchy1"/>
    <dgm:cxn modelId="{0B4B28F7-49DF-4CCB-AE37-D6431F5AD4BB}" type="presParOf" srcId="{2A589B68-9281-4E58-997A-FD5AD10DFF13}" destId="{CB1D4106-2695-490E-A3DC-19A438EC6ADB}" srcOrd="13" destOrd="0" presId="urn:microsoft.com/office/officeart/2005/8/layout/hierarchy1"/>
    <dgm:cxn modelId="{890951A6-A428-4854-B39D-A163D7A5A607}" type="presParOf" srcId="{CB1D4106-2695-490E-A3DC-19A438EC6ADB}" destId="{EAB4FD0D-A140-46B3-9838-1D68D09948C5}" srcOrd="0" destOrd="0" presId="urn:microsoft.com/office/officeart/2005/8/layout/hierarchy1"/>
    <dgm:cxn modelId="{309400A4-BDC7-44EA-A2D6-1FA6A7663CCF}" type="presParOf" srcId="{EAB4FD0D-A140-46B3-9838-1D68D09948C5}" destId="{7510EAF0-A950-45D9-BB93-C0B7DBB14976}" srcOrd="0" destOrd="0" presId="urn:microsoft.com/office/officeart/2005/8/layout/hierarchy1"/>
    <dgm:cxn modelId="{3F9C7D8E-A2F2-427E-9C9C-EDC0B92C5B70}" type="presParOf" srcId="{EAB4FD0D-A140-46B3-9838-1D68D09948C5}" destId="{801AED1B-CB05-4799-BB7F-0D3D094D6EAD}" srcOrd="1" destOrd="0" presId="urn:microsoft.com/office/officeart/2005/8/layout/hierarchy1"/>
    <dgm:cxn modelId="{83F55BB5-1A2F-4892-95EE-FC4300821E25}" type="presParOf" srcId="{CB1D4106-2695-490E-A3DC-19A438EC6ADB}" destId="{E6BC9562-07C6-497A-91C4-F2205C5B0C1C}" srcOrd="1" destOrd="0" presId="urn:microsoft.com/office/officeart/2005/8/layout/hierarchy1"/>
    <dgm:cxn modelId="{3C4F8E58-6336-49F0-8D51-B2DA7D774597}" type="presParOf" srcId="{E6BC9562-07C6-497A-91C4-F2205C5B0C1C}" destId="{F700E860-6B50-4A30-B35A-5EB9539B47DD}" srcOrd="0" destOrd="0" presId="urn:microsoft.com/office/officeart/2005/8/layout/hierarchy1"/>
    <dgm:cxn modelId="{9E51FE72-8ECE-4EB6-BCEC-9CEBECBC9A8F}" type="presParOf" srcId="{E6BC9562-07C6-497A-91C4-F2205C5B0C1C}" destId="{B7C88494-417F-443E-8EB5-84BAF59E20A8}" srcOrd="1" destOrd="0" presId="urn:microsoft.com/office/officeart/2005/8/layout/hierarchy1"/>
    <dgm:cxn modelId="{3E8E4E88-3870-4199-9C38-581BD83CE030}" type="presParOf" srcId="{B7C88494-417F-443E-8EB5-84BAF59E20A8}" destId="{7AC8F727-84FC-4E3A-90C7-3160EC046B10}" srcOrd="0" destOrd="0" presId="urn:microsoft.com/office/officeart/2005/8/layout/hierarchy1"/>
    <dgm:cxn modelId="{95B46994-D37F-4856-A817-5511594776EB}" type="presParOf" srcId="{7AC8F727-84FC-4E3A-90C7-3160EC046B10}" destId="{57A45086-716B-4C5D-B5F9-7894C3261FCF}" srcOrd="0" destOrd="0" presId="urn:microsoft.com/office/officeart/2005/8/layout/hierarchy1"/>
    <dgm:cxn modelId="{8116D902-CA25-4507-8B1D-8D65441071B5}" type="presParOf" srcId="{7AC8F727-84FC-4E3A-90C7-3160EC046B10}" destId="{0C328E36-FEA0-4949-A753-7CF9E11A45B2}" srcOrd="1" destOrd="0" presId="urn:microsoft.com/office/officeart/2005/8/layout/hierarchy1"/>
    <dgm:cxn modelId="{CE1AE0D1-DF77-424C-B073-489ADADEA020}" type="presParOf" srcId="{B7C88494-417F-443E-8EB5-84BAF59E20A8}" destId="{C664B6A5-1FD3-4217-866E-5C9D4036F67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443EFD2-35FB-4639-928C-E72DCA47B23B}"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529AA7D8-E7ED-4EFF-9F30-002345DCCD26}">
      <dgm:prSet phldrT="[Text]" custT="1"/>
      <dgm:spPr>
        <a:gradFill rotWithShape="0">
          <a:gsLst>
            <a:gs pos="0">
              <a:srgbClr val="5E9EFF"/>
            </a:gs>
            <a:gs pos="39999">
              <a:srgbClr val="85C2FF"/>
            </a:gs>
            <a:gs pos="70000">
              <a:srgbClr val="C4D6EB"/>
            </a:gs>
            <a:gs pos="100000">
              <a:srgbClr val="FFEBFA"/>
            </a:gs>
          </a:gsLst>
          <a:lin ang="5400000" scaled="0"/>
        </a:gradFill>
      </dgm:spPr>
      <dgm:t>
        <a:bodyPr/>
        <a:lstStyle/>
        <a:p>
          <a:r>
            <a:rPr lang="en-US" sz="1200" b="1" dirty="0" smtClean="0">
              <a:solidFill>
                <a:schemeClr val="tx2"/>
              </a:solidFill>
            </a:rPr>
            <a:t>Plenipotentiary</a:t>
          </a:r>
          <a:endParaRPr lang="en-US" sz="1200" b="1" dirty="0">
            <a:solidFill>
              <a:schemeClr val="tx2"/>
            </a:solidFill>
          </a:endParaRPr>
        </a:p>
      </dgm:t>
    </dgm:pt>
    <dgm:pt modelId="{ACBF2D1D-88D2-4BFD-A3FE-2EF92727EC7A}" type="parTrans" cxnId="{D7BA7048-7B1C-4B79-A5AC-D1EF816C64B5}">
      <dgm:prSet/>
      <dgm:spPr/>
      <dgm:t>
        <a:bodyPr/>
        <a:lstStyle/>
        <a:p>
          <a:endParaRPr lang="en-US"/>
        </a:p>
      </dgm:t>
    </dgm:pt>
    <dgm:pt modelId="{B24D6548-934B-4D49-9219-24080EAC1915}" type="sibTrans" cxnId="{D7BA7048-7B1C-4B79-A5AC-D1EF816C64B5}">
      <dgm:prSet/>
      <dgm:spPr/>
      <dgm:t>
        <a:bodyPr/>
        <a:lstStyle/>
        <a:p>
          <a:endParaRPr lang="en-US"/>
        </a:p>
      </dgm:t>
    </dgm:pt>
    <dgm:pt modelId="{501BF082-B57D-4725-97A6-0B13E4408A56}">
      <dgm:prSet phldrT="[Text]" custT="1"/>
      <dgm:spPr>
        <a:gradFill rotWithShape="0">
          <a:gsLst>
            <a:gs pos="0">
              <a:srgbClr val="CCCCFF"/>
            </a:gs>
            <a:gs pos="17999">
              <a:srgbClr val="99CCFF"/>
            </a:gs>
            <a:gs pos="36000">
              <a:srgbClr val="9966FF"/>
            </a:gs>
            <a:gs pos="61000">
              <a:srgbClr val="CC99FF"/>
            </a:gs>
            <a:gs pos="82001">
              <a:srgbClr val="99CCFF"/>
            </a:gs>
            <a:gs pos="100000">
              <a:srgbClr val="CCCCFF"/>
            </a:gs>
          </a:gsLst>
          <a:lin ang="5400000" scaled="0"/>
        </a:gradFill>
      </dgm:spPr>
      <dgm:t>
        <a:bodyPr/>
        <a:lstStyle/>
        <a:p>
          <a:r>
            <a:rPr lang="en-US" sz="1100" b="1" dirty="0" smtClean="0">
              <a:solidFill>
                <a:schemeClr val="tx2"/>
              </a:solidFill>
            </a:rPr>
            <a:t>National, Regional and Interregional preps</a:t>
          </a:r>
          <a:endParaRPr lang="en-US" sz="1100" b="1" dirty="0">
            <a:solidFill>
              <a:schemeClr val="tx2"/>
            </a:solidFill>
          </a:endParaRPr>
        </a:p>
      </dgm:t>
    </dgm:pt>
    <dgm:pt modelId="{9FC17ED6-2B98-4491-9735-D5754C5D3335}" type="parTrans" cxnId="{9EDA192A-E487-4866-A992-305F7D210E7E}">
      <dgm:prSet/>
      <dgm:spPr/>
      <dgm:t>
        <a:bodyPr/>
        <a:lstStyle/>
        <a:p>
          <a:endParaRPr lang="en-US"/>
        </a:p>
      </dgm:t>
    </dgm:pt>
    <dgm:pt modelId="{3B7BF626-8EF2-431A-913B-B3F7433260CE}" type="sibTrans" cxnId="{9EDA192A-E487-4866-A992-305F7D210E7E}">
      <dgm:prSet/>
      <dgm:spPr/>
      <dgm:t>
        <a:bodyPr/>
        <a:lstStyle/>
        <a:p>
          <a:endParaRPr lang="en-US"/>
        </a:p>
      </dgm:t>
    </dgm:pt>
    <dgm:pt modelId="{8BA8274A-1E1D-4526-8EDB-648B42105F21}">
      <dgm:prSet phldrT="[Text]" custT="1"/>
      <dgm:spPr>
        <a:solidFill>
          <a:schemeClr val="tx2">
            <a:lumMod val="20000"/>
            <a:lumOff val="80000"/>
          </a:schemeClr>
        </a:solidFill>
      </dgm:spPr>
      <dgm:t>
        <a:bodyPr/>
        <a:lstStyle/>
        <a:p>
          <a:r>
            <a:rPr lang="en-US" sz="1100" b="1" dirty="0" smtClean="0">
              <a:solidFill>
                <a:schemeClr val="tx2"/>
              </a:solidFill>
            </a:rPr>
            <a:t>Coordination Committee</a:t>
          </a:r>
          <a:endParaRPr lang="en-US" sz="1100" b="1" dirty="0">
            <a:solidFill>
              <a:schemeClr val="tx2"/>
            </a:solidFill>
          </a:endParaRPr>
        </a:p>
      </dgm:t>
    </dgm:pt>
    <dgm:pt modelId="{A0B9A43D-537E-4C6E-9566-078C6F1C1946}" type="parTrans" cxnId="{5D26B7CB-390A-4A9D-B9F1-5E9034874EEA}">
      <dgm:prSet/>
      <dgm:spPr/>
      <dgm:t>
        <a:bodyPr/>
        <a:lstStyle/>
        <a:p>
          <a:endParaRPr lang="en-US"/>
        </a:p>
      </dgm:t>
    </dgm:pt>
    <dgm:pt modelId="{86B6E457-08F5-4063-963B-D8FCB89EC300}" type="sibTrans" cxnId="{5D26B7CB-390A-4A9D-B9F1-5E9034874EEA}">
      <dgm:prSet/>
      <dgm:spPr/>
      <dgm:t>
        <a:bodyPr/>
        <a:lstStyle/>
        <a:p>
          <a:endParaRPr lang="en-US"/>
        </a:p>
      </dgm:t>
    </dgm:pt>
    <dgm:pt modelId="{152FFDDF-87B2-411E-9082-90839581E43B}">
      <dgm:prSet phldrT="[Text]" custT="1"/>
      <dgm:spPr>
        <a:gradFill rotWithShape="0">
          <a:gsLst>
            <a:gs pos="0">
              <a:srgbClr val="CCCCFF"/>
            </a:gs>
            <a:gs pos="17999">
              <a:srgbClr val="99CCFF"/>
            </a:gs>
            <a:gs pos="36000">
              <a:srgbClr val="9966FF"/>
            </a:gs>
            <a:gs pos="61000">
              <a:srgbClr val="CC99FF"/>
            </a:gs>
            <a:gs pos="82001">
              <a:srgbClr val="99CCFF"/>
            </a:gs>
            <a:gs pos="100000">
              <a:srgbClr val="CCCCFF"/>
            </a:gs>
          </a:gsLst>
          <a:lin ang="5400000" scaled="0"/>
        </a:gradFill>
      </dgm:spPr>
      <dgm:t>
        <a:bodyPr/>
        <a:lstStyle/>
        <a:p>
          <a:r>
            <a:rPr lang="en-US" sz="1000" b="1" dirty="0" smtClean="0">
              <a:solidFill>
                <a:schemeClr val="tx2"/>
              </a:solidFill>
            </a:rPr>
            <a:t>PP Preparatory Group</a:t>
          </a:r>
          <a:endParaRPr lang="en-US" sz="1000" b="1" dirty="0">
            <a:solidFill>
              <a:schemeClr val="tx2"/>
            </a:solidFill>
          </a:endParaRPr>
        </a:p>
      </dgm:t>
    </dgm:pt>
    <dgm:pt modelId="{B11E05F1-F8EC-4FD7-B596-21D6FCE2E2B6}" type="parTrans" cxnId="{23F4445A-4C25-4804-9F89-E9A530C02580}">
      <dgm:prSet/>
      <dgm:spPr/>
      <dgm:t>
        <a:bodyPr/>
        <a:lstStyle/>
        <a:p>
          <a:endParaRPr lang="en-US"/>
        </a:p>
      </dgm:t>
    </dgm:pt>
    <dgm:pt modelId="{90580395-2E53-4B3B-B280-99BEDB57AAEC}" type="sibTrans" cxnId="{23F4445A-4C25-4804-9F89-E9A530C02580}">
      <dgm:prSet/>
      <dgm:spPr/>
      <dgm:t>
        <a:bodyPr/>
        <a:lstStyle/>
        <a:p>
          <a:endParaRPr lang="en-US"/>
        </a:p>
      </dgm:t>
    </dgm:pt>
    <dgm:pt modelId="{93A2B08C-7411-4608-BAEF-31FBB12AE7BE}">
      <dgm:prSet phldrT="[Text]" custT="1"/>
      <dgm:spPr>
        <a:gradFill rotWithShape="0">
          <a:gsLst>
            <a:gs pos="0">
              <a:srgbClr val="CCCCFF"/>
            </a:gs>
            <a:gs pos="17999">
              <a:srgbClr val="99CCFF"/>
            </a:gs>
            <a:gs pos="36000">
              <a:srgbClr val="9966FF"/>
            </a:gs>
            <a:gs pos="61000">
              <a:srgbClr val="CC99FF"/>
            </a:gs>
            <a:gs pos="82001">
              <a:srgbClr val="99CCFF"/>
            </a:gs>
            <a:gs pos="100000">
              <a:srgbClr val="CCCCFF"/>
            </a:gs>
          </a:gsLst>
          <a:lin ang="5400000" scaled="0"/>
        </a:gradFill>
      </dgm:spPr>
      <dgm:t>
        <a:bodyPr/>
        <a:lstStyle/>
        <a:p>
          <a:r>
            <a:rPr lang="en-US" sz="1100" b="1" dirty="0" smtClean="0">
              <a:solidFill>
                <a:schemeClr val="tx2"/>
              </a:solidFill>
            </a:rPr>
            <a:t>Council and  Sector Advisory Groups</a:t>
          </a:r>
          <a:endParaRPr lang="en-US" sz="1100" b="1" dirty="0">
            <a:solidFill>
              <a:schemeClr val="tx2"/>
            </a:solidFill>
          </a:endParaRPr>
        </a:p>
      </dgm:t>
    </dgm:pt>
    <dgm:pt modelId="{8E477A09-9B0F-42F1-B4D5-1555A325FC20}" type="parTrans" cxnId="{8CCC4F23-E0CF-4031-8380-AE432D86BC71}">
      <dgm:prSet/>
      <dgm:spPr/>
      <dgm:t>
        <a:bodyPr/>
        <a:lstStyle/>
        <a:p>
          <a:endParaRPr lang="en-US"/>
        </a:p>
      </dgm:t>
    </dgm:pt>
    <dgm:pt modelId="{047C5D68-8AEF-44DE-B330-1ABC6206B2E0}" type="sibTrans" cxnId="{8CCC4F23-E0CF-4031-8380-AE432D86BC71}">
      <dgm:prSet/>
      <dgm:spPr/>
      <dgm:t>
        <a:bodyPr/>
        <a:lstStyle/>
        <a:p>
          <a:endParaRPr lang="en-US"/>
        </a:p>
      </dgm:t>
    </dgm:pt>
    <dgm:pt modelId="{D5CF5315-7EE7-4D08-9BD4-F30F39355F50}">
      <dgm:prSet phldrT="[Text]" custT="1"/>
      <dgm:spPr>
        <a:gradFill>
          <a:gsLst>
            <a:gs pos="0">
              <a:srgbClr val="5E9EFF"/>
            </a:gs>
            <a:gs pos="39999">
              <a:srgbClr val="85C2FF"/>
            </a:gs>
            <a:gs pos="70000">
              <a:srgbClr val="C4D6EB"/>
            </a:gs>
            <a:gs pos="100000">
              <a:srgbClr val="FFEBFA"/>
            </a:gs>
          </a:gsLst>
          <a:lin ang="5400000" scaled="0"/>
        </a:gradFill>
      </dgm:spPr>
      <dgm:t>
        <a:bodyPr/>
        <a:lstStyle/>
        <a:p>
          <a:r>
            <a:rPr lang="en-US" sz="1200" b="1" dirty="0" smtClean="0">
              <a:solidFill>
                <a:schemeClr val="tx2"/>
              </a:solidFill>
            </a:rPr>
            <a:t>R,T,D conferences and assemblies</a:t>
          </a:r>
          <a:endParaRPr lang="en-US" sz="1200" b="1" dirty="0">
            <a:solidFill>
              <a:schemeClr val="tx2"/>
            </a:solidFill>
          </a:endParaRPr>
        </a:p>
      </dgm:t>
    </dgm:pt>
    <dgm:pt modelId="{037B34B2-3832-4234-9166-F2341FBE1941}" type="parTrans" cxnId="{80DACBDA-50AF-44E8-8315-CD681DD7C25D}">
      <dgm:prSet/>
      <dgm:spPr/>
      <dgm:t>
        <a:bodyPr/>
        <a:lstStyle/>
        <a:p>
          <a:endParaRPr lang="en-US"/>
        </a:p>
      </dgm:t>
    </dgm:pt>
    <dgm:pt modelId="{DF63EF4D-89F3-4BF6-846D-C42F00A19E39}" type="sibTrans" cxnId="{80DACBDA-50AF-44E8-8315-CD681DD7C25D}">
      <dgm:prSet/>
      <dgm:spPr/>
      <dgm:t>
        <a:bodyPr/>
        <a:lstStyle/>
        <a:p>
          <a:endParaRPr lang="en-US"/>
        </a:p>
      </dgm:t>
    </dgm:pt>
    <dgm:pt modelId="{D99EE77D-1650-4EC6-9E14-7AB7E883DF1F}" type="pres">
      <dgm:prSet presAssocID="{4443EFD2-35FB-4639-928C-E72DCA47B23B}" presName="Name0" presStyleCnt="0">
        <dgm:presLayoutVars>
          <dgm:chMax val="7"/>
          <dgm:resizeHandles val="exact"/>
        </dgm:presLayoutVars>
      </dgm:prSet>
      <dgm:spPr/>
      <dgm:t>
        <a:bodyPr/>
        <a:lstStyle/>
        <a:p>
          <a:endParaRPr lang="en-US"/>
        </a:p>
      </dgm:t>
    </dgm:pt>
    <dgm:pt modelId="{DBC2CCB7-6B28-41C7-AB59-BF2FBAF94DFF}" type="pres">
      <dgm:prSet presAssocID="{4443EFD2-35FB-4639-928C-E72DCA47B23B}" presName="comp1" presStyleCnt="0"/>
      <dgm:spPr/>
    </dgm:pt>
    <dgm:pt modelId="{8BC3C8E4-0D43-4477-80FB-B44EE6CE9A5F}" type="pres">
      <dgm:prSet presAssocID="{4443EFD2-35FB-4639-928C-E72DCA47B23B}" presName="circle1" presStyleLbl="node1" presStyleIdx="0" presStyleCnt="6"/>
      <dgm:spPr/>
      <dgm:t>
        <a:bodyPr/>
        <a:lstStyle/>
        <a:p>
          <a:endParaRPr lang="en-US"/>
        </a:p>
      </dgm:t>
    </dgm:pt>
    <dgm:pt modelId="{62DE75A3-5E98-45E3-9254-9B58486CF222}" type="pres">
      <dgm:prSet presAssocID="{4443EFD2-35FB-4639-928C-E72DCA47B23B}" presName="c1text" presStyleLbl="node1" presStyleIdx="0" presStyleCnt="6">
        <dgm:presLayoutVars>
          <dgm:bulletEnabled val="1"/>
        </dgm:presLayoutVars>
      </dgm:prSet>
      <dgm:spPr/>
      <dgm:t>
        <a:bodyPr/>
        <a:lstStyle/>
        <a:p>
          <a:endParaRPr lang="en-US"/>
        </a:p>
      </dgm:t>
    </dgm:pt>
    <dgm:pt modelId="{98D3BC69-8959-4B7B-A81D-8494E4810329}" type="pres">
      <dgm:prSet presAssocID="{4443EFD2-35FB-4639-928C-E72DCA47B23B}" presName="comp2" presStyleCnt="0"/>
      <dgm:spPr/>
    </dgm:pt>
    <dgm:pt modelId="{C3D52B6E-940B-4F26-8864-81F19954BA47}" type="pres">
      <dgm:prSet presAssocID="{4443EFD2-35FB-4639-928C-E72DCA47B23B}" presName="circle2" presStyleLbl="node1" presStyleIdx="1" presStyleCnt="6" custScaleY="102693"/>
      <dgm:spPr>
        <a:gradFill rotWithShape="0">
          <a:gsLst>
            <a:gs pos="0">
              <a:srgbClr val="CCCCFF"/>
            </a:gs>
            <a:gs pos="17999">
              <a:srgbClr val="99CCFF"/>
            </a:gs>
            <a:gs pos="36000">
              <a:srgbClr val="9966FF"/>
            </a:gs>
            <a:gs pos="61000">
              <a:srgbClr val="CC99FF"/>
            </a:gs>
            <a:gs pos="82001">
              <a:srgbClr val="99CCFF"/>
            </a:gs>
            <a:gs pos="100000">
              <a:srgbClr val="CCCCFF"/>
            </a:gs>
          </a:gsLst>
          <a:lin ang="5400000" scaled="0"/>
        </a:gradFill>
      </dgm:spPr>
      <dgm:t>
        <a:bodyPr/>
        <a:lstStyle/>
        <a:p>
          <a:endParaRPr lang="en-US"/>
        </a:p>
      </dgm:t>
    </dgm:pt>
    <dgm:pt modelId="{1A799975-7104-4B42-B61A-E97A3EC12910}" type="pres">
      <dgm:prSet presAssocID="{4443EFD2-35FB-4639-928C-E72DCA47B23B}" presName="c2text" presStyleLbl="node1" presStyleIdx="1" presStyleCnt="6">
        <dgm:presLayoutVars>
          <dgm:bulletEnabled val="1"/>
        </dgm:presLayoutVars>
      </dgm:prSet>
      <dgm:spPr/>
      <dgm:t>
        <a:bodyPr/>
        <a:lstStyle/>
        <a:p>
          <a:endParaRPr lang="en-US"/>
        </a:p>
      </dgm:t>
    </dgm:pt>
    <dgm:pt modelId="{0055A830-CB7B-462C-A759-6D9632F36DBD}" type="pres">
      <dgm:prSet presAssocID="{4443EFD2-35FB-4639-928C-E72DCA47B23B}" presName="comp3" presStyleCnt="0"/>
      <dgm:spPr/>
    </dgm:pt>
    <dgm:pt modelId="{E598125C-ED91-4F26-8DF7-77EA3B68039F}" type="pres">
      <dgm:prSet presAssocID="{4443EFD2-35FB-4639-928C-E72DCA47B23B}" presName="circle3" presStyleLbl="node1" presStyleIdx="2" presStyleCnt="6" custScaleY="103693"/>
      <dgm:spPr>
        <a:solidFill>
          <a:schemeClr val="tx2">
            <a:lumMod val="20000"/>
            <a:lumOff val="80000"/>
          </a:schemeClr>
        </a:solidFill>
      </dgm:spPr>
      <dgm:t>
        <a:bodyPr/>
        <a:lstStyle/>
        <a:p>
          <a:endParaRPr lang="en-US"/>
        </a:p>
      </dgm:t>
    </dgm:pt>
    <dgm:pt modelId="{74FFC814-61C2-4303-8161-B44819055B4A}" type="pres">
      <dgm:prSet presAssocID="{4443EFD2-35FB-4639-928C-E72DCA47B23B}" presName="c3text" presStyleLbl="node1" presStyleIdx="2" presStyleCnt="6">
        <dgm:presLayoutVars>
          <dgm:bulletEnabled val="1"/>
        </dgm:presLayoutVars>
      </dgm:prSet>
      <dgm:spPr>
        <a:gradFill rotWithShape="0">
          <a:gsLst>
            <a:gs pos="0">
              <a:srgbClr val="CCCCFF"/>
            </a:gs>
            <a:gs pos="17999">
              <a:srgbClr val="99CCFF"/>
            </a:gs>
            <a:gs pos="36000">
              <a:srgbClr val="9966FF"/>
            </a:gs>
            <a:gs pos="61000">
              <a:srgbClr val="CC99FF"/>
            </a:gs>
            <a:gs pos="82001">
              <a:srgbClr val="99CCFF"/>
            </a:gs>
            <a:gs pos="100000">
              <a:srgbClr val="CCCCFF"/>
            </a:gs>
          </a:gsLst>
          <a:lin ang="5400000" scaled="0"/>
        </a:gradFill>
      </dgm:spPr>
      <dgm:t>
        <a:bodyPr/>
        <a:lstStyle/>
        <a:p>
          <a:endParaRPr lang="en-US"/>
        </a:p>
      </dgm:t>
    </dgm:pt>
    <dgm:pt modelId="{1C15BAA9-9BD1-4855-B611-1EE8393662E1}" type="pres">
      <dgm:prSet presAssocID="{4443EFD2-35FB-4639-928C-E72DCA47B23B}" presName="comp4" presStyleCnt="0"/>
      <dgm:spPr/>
    </dgm:pt>
    <dgm:pt modelId="{FD7A97A6-F0E7-42C9-A5CD-C5142C2C96AD}" type="pres">
      <dgm:prSet presAssocID="{4443EFD2-35FB-4639-928C-E72DCA47B23B}" presName="circle4" presStyleLbl="node1" presStyleIdx="3" presStyleCnt="6" custScaleY="97420"/>
      <dgm:spPr/>
      <dgm:t>
        <a:bodyPr/>
        <a:lstStyle/>
        <a:p>
          <a:endParaRPr lang="en-US"/>
        </a:p>
      </dgm:t>
    </dgm:pt>
    <dgm:pt modelId="{49CD7FCD-9785-442F-A13D-1527AC7F011C}" type="pres">
      <dgm:prSet presAssocID="{4443EFD2-35FB-4639-928C-E72DCA47B23B}" presName="c4text" presStyleLbl="node1" presStyleIdx="3" presStyleCnt="6">
        <dgm:presLayoutVars>
          <dgm:bulletEnabled val="1"/>
        </dgm:presLayoutVars>
      </dgm:prSet>
      <dgm:spPr/>
      <dgm:t>
        <a:bodyPr/>
        <a:lstStyle/>
        <a:p>
          <a:endParaRPr lang="en-US"/>
        </a:p>
      </dgm:t>
    </dgm:pt>
    <dgm:pt modelId="{44C7CE50-D069-4866-98BF-4EDE509BFDE7}" type="pres">
      <dgm:prSet presAssocID="{4443EFD2-35FB-4639-928C-E72DCA47B23B}" presName="comp5" presStyleCnt="0"/>
      <dgm:spPr/>
    </dgm:pt>
    <dgm:pt modelId="{1CBED4DB-1EDD-4F23-BEE8-D15F8F1FC565}" type="pres">
      <dgm:prSet presAssocID="{4443EFD2-35FB-4639-928C-E72DCA47B23B}" presName="circle5" presStyleLbl="node1" presStyleIdx="4" presStyleCnt="6" custScaleX="108631"/>
      <dgm:spPr/>
      <dgm:t>
        <a:bodyPr/>
        <a:lstStyle/>
        <a:p>
          <a:endParaRPr lang="en-US"/>
        </a:p>
      </dgm:t>
    </dgm:pt>
    <dgm:pt modelId="{A62EDC70-2FF0-47B6-AA5B-B273F1D73540}" type="pres">
      <dgm:prSet presAssocID="{4443EFD2-35FB-4639-928C-E72DCA47B23B}" presName="c5text" presStyleLbl="node1" presStyleIdx="4" presStyleCnt="6">
        <dgm:presLayoutVars>
          <dgm:bulletEnabled val="1"/>
        </dgm:presLayoutVars>
      </dgm:prSet>
      <dgm:spPr/>
      <dgm:t>
        <a:bodyPr/>
        <a:lstStyle/>
        <a:p>
          <a:endParaRPr lang="en-US"/>
        </a:p>
      </dgm:t>
    </dgm:pt>
    <dgm:pt modelId="{33A8158C-1142-46FD-AA26-89FA773CE7FF}" type="pres">
      <dgm:prSet presAssocID="{4443EFD2-35FB-4639-928C-E72DCA47B23B}" presName="comp6" presStyleCnt="0"/>
      <dgm:spPr/>
    </dgm:pt>
    <dgm:pt modelId="{438AD9F0-659F-4C24-944B-BDC416BE7CA1}" type="pres">
      <dgm:prSet presAssocID="{4443EFD2-35FB-4639-928C-E72DCA47B23B}" presName="circle6" presStyleLbl="node1" presStyleIdx="5" presStyleCnt="6" custScaleX="123184"/>
      <dgm:spPr/>
      <dgm:t>
        <a:bodyPr/>
        <a:lstStyle/>
        <a:p>
          <a:endParaRPr lang="en-US"/>
        </a:p>
      </dgm:t>
    </dgm:pt>
    <dgm:pt modelId="{E5FE7793-726C-46A1-BD88-932CC79ADE74}" type="pres">
      <dgm:prSet presAssocID="{4443EFD2-35FB-4639-928C-E72DCA47B23B}" presName="c6text" presStyleLbl="node1" presStyleIdx="5" presStyleCnt="6">
        <dgm:presLayoutVars>
          <dgm:bulletEnabled val="1"/>
        </dgm:presLayoutVars>
      </dgm:prSet>
      <dgm:spPr/>
      <dgm:t>
        <a:bodyPr/>
        <a:lstStyle/>
        <a:p>
          <a:endParaRPr lang="en-US"/>
        </a:p>
      </dgm:t>
    </dgm:pt>
  </dgm:ptLst>
  <dgm:cxnLst>
    <dgm:cxn modelId="{C8587D4F-8BF7-4A9E-A61D-D8EDE781DCBE}" type="presOf" srcId="{529AA7D8-E7ED-4EFF-9F30-002345DCCD26}" destId="{62DE75A3-5E98-45E3-9254-9B58486CF222}" srcOrd="1" destOrd="0" presId="urn:microsoft.com/office/officeart/2005/8/layout/venn2"/>
    <dgm:cxn modelId="{8CCC4F23-E0CF-4031-8380-AE432D86BC71}" srcId="{4443EFD2-35FB-4639-928C-E72DCA47B23B}" destId="{93A2B08C-7411-4608-BAEF-31FBB12AE7BE}" srcOrd="3" destOrd="0" parTransId="{8E477A09-9B0F-42F1-B4D5-1555A325FC20}" sibTransId="{047C5D68-8AEF-44DE-B330-1ABC6206B2E0}"/>
    <dgm:cxn modelId="{4A4997AF-E71C-47BC-81D7-4E5F4664DA0C}" type="presOf" srcId="{152FFDDF-87B2-411E-9082-90839581E43B}" destId="{E5FE7793-726C-46A1-BD88-932CC79ADE74}" srcOrd="1" destOrd="0" presId="urn:microsoft.com/office/officeart/2005/8/layout/venn2"/>
    <dgm:cxn modelId="{4B8BD3D4-F3FB-46AE-B0F2-2F1D74956643}" type="presOf" srcId="{93A2B08C-7411-4608-BAEF-31FBB12AE7BE}" destId="{49CD7FCD-9785-442F-A13D-1527AC7F011C}" srcOrd="1" destOrd="0" presId="urn:microsoft.com/office/officeart/2005/8/layout/venn2"/>
    <dgm:cxn modelId="{945B4DA1-105D-4723-BEB5-778E3FEBCD0C}" type="presOf" srcId="{501BF082-B57D-4725-97A6-0B13E4408A56}" destId="{74FFC814-61C2-4303-8161-B44819055B4A}" srcOrd="1" destOrd="0" presId="urn:microsoft.com/office/officeart/2005/8/layout/venn2"/>
    <dgm:cxn modelId="{0B5A3158-FBF8-46F0-80C1-C6F7FFC89C97}" type="presOf" srcId="{D5CF5315-7EE7-4D08-9BD4-F30F39355F50}" destId="{1A799975-7104-4B42-B61A-E97A3EC12910}" srcOrd="1" destOrd="0" presId="urn:microsoft.com/office/officeart/2005/8/layout/venn2"/>
    <dgm:cxn modelId="{80DACBDA-50AF-44E8-8315-CD681DD7C25D}" srcId="{4443EFD2-35FB-4639-928C-E72DCA47B23B}" destId="{D5CF5315-7EE7-4D08-9BD4-F30F39355F50}" srcOrd="1" destOrd="0" parTransId="{037B34B2-3832-4234-9166-F2341FBE1941}" sibTransId="{DF63EF4D-89F3-4BF6-846D-C42F00A19E39}"/>
    <dgm:cxn modelId="{23F4445A-4C25-4804-9F89-E9A530C02580}" srcId="{4443EFD2-35FB-4639-928C-E72DCA47B23B}" destId="{152FFDDF-87B2-411E-9082-90839581E43B}" srcOrd="5" destOrd="0" parTransId="{B11E05F1-F8EC-4FD7-B596-21D6FCE2E2B6}" sibTransId="{90580395-2E53-4B3B-B280-99BEDB57AAEC}"/>
    <dgm:cxn modelId="{BEE35719-BBE3-49E5-B898-AD9CD621E914}" type="presOf" srcId="{152FFDDF-87B2-411E-9082-90839581E43B}" destId="{438AD9F0-659F-4C24-944B-BDC416BE7CA1}" srcOrd="0" destOrd="0" presId="urn:microsoft.com/office/officeart/2005/8/layout/venn2"/>
    <dgm:cxn modelId="{5D26B7CB-390A-4A9D-B9F1-5E9034874EEA}" srcId="{4443EFD2-35FB-4639-928C-E72DCA47B23B}" destId="{8BA8274A-1E1D-4526-8EDB-648B42105F21}" srcOrd="4" destOrd="0" parTransId="{A0B9A43D-537E-4C6E-9566-078C6F1C1946}" sibTransId="{86B6E457-08F5-4063-963B-D8FCB89EC300}"/>
    <dgm:cxn modelId="{87E5978F-1101-4C0B-89DA-0F43DF738D11}" type="presOf" srcId="{8BA8274A-1E1D-4526-8EDB-648B42105F21}" destId="{1CBED4DB-1EDD-4F23-BEE8-D15F8F1FC565}" srcOrd="0" destOrd="0" presId="urn:microsoft.com/office/officeart/2005/8/layout/venn2"/>
    <dgm:cxn modelId="{FBD7D357-24E4-422F-AEDC-92892BDC73CF}" type="presOf" srcId="{93A2B08C-7411-4608-BAEF-31FBB12AE7BE}" destId="{FD7A97A6-F0E7-42C9-A5CD-C5142C2C96AD}" srcOrd="0" destOrd="0" presId="urn:microsoft.com/office/officeart/2005/8/layout/venn2"/>
    <dgm:cxn modelId="{56788A7B-07E1-43EF-AA3F-377CC239F2BC}" type="presOf" srcId="{529AA7D8-E7ED-4EFF-9F30-002345DCCD26}" destId="{8BC3C8E4-0D43-4477-80FB-B44EE6CE9A5F}" srcOrd="0" destOrd="0" presId="urn:microsoft.com/office/officeart/2005/8/layout/venn2"/>
    <dgm:cxn modelId="{D7817EEE-8B2C-4B55-8739-C0CB74418A29}" type="presOf" srcId="{4443EFD2-35FB-4639-928C-E72DCA47B23B}" destId="{D99EE77D-1650-4EC6-9E14-7AB7E883DF1F}" srcOrd="0" destOrd="0" presId="urn:microsoft.com/office/officeart/2005/8/layout/venn2"/>
    <dgm:cxn modelId="{9EDA192A-E487-4866-A992-305F7D210E7E}" srcId="{4443EFD2-35FB-4639-928C-E72DCA47B23B}" destId="{501BF082-B57D-4725-97A6-0B13E4408A56}" srcOrd="2" destOrd="0" parTransId="{9FC17ED6-2B98-4491-9735-D5754C5D3335}" sibTransId="{3B7BF626-8EF2-431A-913B-B3F7433260CE}"/>
    <dgm:cxn modelId="{3DA6D874-8834-401B-BD91-FEA9CFD7A8D5}" type="presOf" srcId="{8BA8274A-1E1D-4526-8EDB-648B42105F21}" destId="{A62EDC70-2FF0-47B6-AA5B-B273F1D73540}" srcOrd="1" destOrd="0" presId="urn:microsoft.com/office/officeart/2005/8/layout/venn2"/>
    <dgm:cxn modelId="{D7BA7048-7B1C-4B79-A5AC-D1EF816C64B5}" srcId="{4443EFD2-35FB-4639-928C-E72DCA47B23B}" destId="{529AA7D8-E7ED-4EFF-9F30-002345DCCD26}" srcOrd="0" destOrd="0" parTransId="{ACBF2D1D-88D2-4BFD-A3FE-2EF92727EC7A}" sibTransId="{B24D6548-934B-4D49-9219-24080EAC1915}"/>
    <dgm:cxn modelId="{9DA3236B-7AF3-4E5D-AE3F-8EB3616337BB}" type="presOf" srcId="{D5CF5315-7EE7-4D08-9BD4-F30F39355F50}" destId="{C3D52B6E-940B-4F26-8864-81F19954BA47}" srcOrd="0" destOrd="0" presId="urn:microsoft.com/office/officeart/2005/8/layout/venn2"/>
    <dgm:cxn modelId="{136A7B62-2011-4E74-A3B7-9B94D1E854AC}" type="presOf" srcId="{501BF082-B57D-4725-97A6-0B13E4408A56}" destId="{E598125C-ED91-4F26-8DF7-77EA3B68039F}" srcOrd="0" destOrd="0" presId="urn:microsoft.com/office/officeart/2005/8/layout/venn2"/>
    <dgm:cxn modelId="{E304B3A9-72E2-471E-8DA4-DE37CCD99A66}" type="presParOf" srcId="{D99EE77D-1650-4EC6-9E14-7AB7E883DF1F}" destId="{DBC2CCB7-6B28-41C7-AB59-BF2FBAF94DFF}" srcOrd="0" destOrd="0" presId="urn:microsoft.com/office/officeart/2005/8/layout/venn2"/>
    <dgm:cxn modelId="{C82D6DE0-F841-4061-90A7-8D61C121CA7C}" type="presParOf" srcId="{DBC2CCB7-6B28-41C7-AB59-BF2FBAF94DFF}" destId="{8BC3C8E4-0D43-4477-80FB-B44EE6CE9A5F}" srcOrd="0" destOrd="0" presId="urn:microsoft.com/office/officeart/2005/8/layout/venn2"/>
    <dgm:cxn modelId="{C0CF7C85-44B6-467D-8A5C-D2789F1877AE}" type="presParOf" srcId="{DBC2CCB7-6B28-41C7-AB59-BF2FBAF94DFF}" destId="{62DE75A3-5E98-45E3-9254-9B58486CF222}" srcOrd="1" destOrd="0" presId="urn:microsoft.com/office/officeart/2005/8/layout/venn2"/>
    <dgm:cxn modelId="{4066D4D8-6C28-4E6A-8208-643B64FDC8B8}" type="presParOf" srcId="{D99EE77D-1650-4EC6-9E14-7AB7E883DF1F}" destId="{98D3BC69-8959-4B7B-A81D-8494E4810329}" srcOrd="1" destOrd="0" presId="urn:microsoft.com/office/officeart/2005/8/layout/venn2"/>
    <dgm:cxn modelId="{1B512891-EAE0-43B8-A8DA-F93955435AB8}" type="presParOf" srcId="{98D3BC69-8959-4B7B-A81D-8494E4810329}" destId="{C3D52B6E-940B-4F26-8864-81F19954BA47}" srcOrd="0" destOrd="0" presId="urn:microsoft.com/office/officeart/2005/8/layout/venn2"/>
    <dgm:cxn modelId="{7A54803C-28C0-41DD-8846-837E40128D66}" type="presParOf" srcId="{98D3BC69-8959-4B7B-A81D-8494E4810329}" destId="{1A799975-7104-4B42-B61A-E97A3EC12910}" srcOrd="1" destOrd="0" presId="urn:microsoft.com/office/officeart/2005/8/layout/venn2"/>
    <dgm:cxn modelId="{AC453D5B-4DBF-4D84-B8A3-752461DA09F9}" type="presParOf" srcId="{D99EE77D-1650-4EC6-9E14-7AB7E883DF1F}" destId="{0055A830-CB7B-462C-A759-6D9632F36DBD}" srcOrd="2" destOrd="0" presId="urn:microsoft.com/office/officeart/2005/8/layout/venn2"/>
    <dgm:cxn modelId="{75474730-ECBD-4CEF-B390-65CCA9C0F1B1}" type="presParOf" srcId="{0055A830-CB7B-462C-A759-6D9632F36DBD}" destId="{E598125C-ED91-4F26-8DF7-77EA3B68039F}" srcOrd="0" destOrd="0" presId="urn:microsoft.com/office/officeart/2005/8/layout/venn2"/>
    <dgm:cxn modelId="{7917A2EA-CA5D-474A-8CF7-DF5B7D3A2BF1}" type="presParOf" srcId="{0055A830-CB7B-462C-A759-6D9632F36DBD}" destId="{74FFC814-61C2-4303-8161-B44819055B4A}" srcOrd="1" destOrd="0" presId="urn:microsoft.com/office/officeart/2005/8/layout/venn2"/>
    <dgm:cxn modelId="{7FA0226E-486F-46C6-A27C-5F70B97837AC}" type="presParOf" srcId="{D99EE77D-1650-4EC6-9E14-7AB7E883DF1F}" destId="{1C15BAA9-9BD1-4855-B611-1EE8393662E1}" srcOrd="3" destOrd="0" presId="urn:microsoft.com/office/officeart/2005/8/layout/venn2"/>
    <dgm:cxn modelId="{82962472-2308-4AEE-B497-AA1DC71CACD1}" type="presParOf" srcId="{1C15BAA9-9BD1-4855-B611-1EE8393662E1}" destId="{FD7A97A6-F0E7-42C9-A5CD-C5142C2C96AD}" srcOrd="0" destOrd="0" presId="urn:microsoft.com/office/officeart/2005/8/layout/venn2"/>
    <dgm:cxn modelId="{2D1DD8F7-32E6-4213-9086-DAF86F1210BB}" type="presParOf" srcId="{1C15BAA9-9BD1-4855-B611-1EE8393662E1}" destId="{49CD7FCD-9785-442F-A13D-1527AC7F011C}" srcOrd="1" destOrd="0" presId="urn:microsoft.com/office/officeart/2005/8/layout/venn2"/>
    <dgm:cxn modelId="{0F38D50C-5FA8-4B9E-B51C-67436F9B29FB}" type="presParOf" srcId="{D99EE77D-1650-4EC6-9E14-7AB7E883DF1F}" destId="{44C7CE50-D069-4866-98BF-4EDE509BFDE7}" srcOrd="4" destOrd="0" presId="urn:microsoft.com/office/officeart/2005/8/layout/venn2"/>
    <dgm:cxn modelId="{55F37304-5552-4D20-B7B8-C32B6B52BA2B}" type="presParOf" srcId="{44C7CE50-D069-4866-98BF-4EDE509BFDE7}" destId="{1CBED4DB-1EDD-4F23-BEE8-D15F8F1FC565}" srcOrd="0" destOrd="0" presId="urn:microsoft.com/office/officeart/2005/8/layout/venn2"/>
    <dgm:cxn modelId="{C88F261D-874A-4454-B3A5-77F7C659AA31}" type="presParOf" srcId="{44C7CE50-D069-4866-98BF-4EDE509BFDE7}" destId="{A62EDC70-2FF0-47B6-AA5B-B273F1D73540}" srcOrd="1" destOrd="0" presId="urn:microsoft.com/office/officeart/2005/8/layout/venn2"/>
    <dgm:cxn modelId="{13CD01AE-179A-47E6-A0F9-D2AF7ADEC5DF}" type="presParOf" srcId="{D99EE77D-1650-4EC6-9E14-7AB7E883DF1F}" destId="{33A8158C-1142-46FD-AA26-89FA773CE7FF}" srcOrd="5" destOrd="0" presId="urn:microsoft.com/office/officeart/2005/8/layout/venn2"/>
    <dgm:cxn modelId="{E2215D59-5EC4-44EF-A936-A19553D2953A}" type="presParOf" srcId="{33A8158C-1142-46FD-AA26-89FA773CE7FF}" destId="{438AD9F0-659F-4C24-944B-BDC416BE7CA1}" srcOrd="0" destOrd="0" presId="urn:microsoft.com/office/officeart/2005/8/layout/venn2"/>
    <dgm:cxn modelId="{D2F5A153-607C-46BB-98F9-F6CDA901989D}" type="presParOf" srcId="{33A8158C-1142-46FD-AA26-89FA773CE7FF}" destId="{E5FE7793-726C-46A1-BD88-932CC79ADE74}"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AC7D3D-774B-4BA7-92A3-B7ECEC23EA74}">
      <dsp:nvSpPr>
        <dsp:cNvPr id="0" name=""/>
        <dsp:cNvSpPr/>
      </dsp:nvSpPr>
      <dsp:spPr>
        <a:xfrm>
          <a:off x="0" y="700938"/>
          <a:ext cx="7704856" cy="4646795"/>
        </a:xfrm>
        <a:prstGeom prst="rect">
          <a:avLst/>
        </a:prstGeom>
        <a:solidFill>
          <a:srgbClr val="D7E7F9"/>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7982" tIns="1353820" rIns="597982" bIns="99568" numCol="1" spcCol="1270" anchor="t" anchorCtr="0">
          <a:noAutofit/>
        </a:bodyPr>
        <a:lstStyle/>
        <a:p>
          <a:pPr marL="114300" lvl="1" indent="-114300" algn="l" defTabSz="622300">
            <a:lnSpc>
              <a:spcPct val="90000"/>
            </a:lnSpc>
            <a:spcBef>
              <a:spcPct val="0"/>
            </a:spcBef>
            <a:spcAft>
              <a:spcPct val="15000"/>
            </a:spcAft>
            <a:buChar char="••"/>
          </a:pPr>
          <a:endParaRPr lang="en-US" sz="1400" b="1" kern="1200" dirty="0"/>
        </a:p>
        <a:p>
          <a:pPr marL="114300" lvl="1" indent="-114300" algn="l" defTabSz="622300">
            <a:lnSpc>
              <a:spcPct val="90000"/>
            </a:lnSpc>
            <a:spcBef>
              <a:spcPct val="0"/>
            </a:spcBef>
            <a:spcAft>
              <a:spcPct val="15000"/>
            </a:spcAft>
            <a:buChar char="••"/>
          </a:pPr>
          <a:r>
            <a:rPr lang="en-US" sz="1400" b="1" kern="1200" dirty="0" smtClean="0"/>
            <a:t>Profile and Agenda</a:t>
          </a:r>
          <a:endParaRPr lang="en-US" sz="1400" b="1" kern="1200" dirty="0"/>
        </a:p>
        <a:p>
          <a:pPr marL="114300" lvl="1" indent="-114300" algn="l" defTabSz="622300">
            <a:lnSpc>
              <a:spcPct val="90000"/>
            </a:lnSpc>
            <a:spcBef>
              <a:spcPct val="0"/>
            </a:spcBef>
            <a:spcAft>
              <a:spcPct val="15000"/>
            </a:spcAft>
            <a:buChar char="••"/>
          </a:pPr>
          <a:endParaRPr lang="en-US" sz="1400" b="1" kern="1200" dirty="0"/>
        </a:p>
        <a:p>
          <a:pPr marL="114300" lvl="1" indent="-114300" algn="l" defTabSz="622300">
            <a:lnSpc>
              <a:spcPct val="90000"/>
            </a:lnSpc>
            <a:spcBef>
              <a:spcPct val="0"/>
            </a:spcBef>
            <a:spcAft>
              <a:spcPct val="15000"/>
            </a:spcAft>
            <a:buChar char="••"/>
          </a:pPr>
          <a:r>
            <a:rPr lang="en-US" sz="1400" b="1" kern="1200" dirty="0" smtClean="0"/>
            <a:t>Responsibilities</a:t>
          </a:r>
          <a:endParaRPr lang="en-US" sz="1400" b="1" kern="1200" dirty="0"/>
        </a:p>
        <a:p>
          <a:pPr marL="114300" lvl="1" indent="-114300" algn="l" defTabSz="622300">
            <a:lnSpc>
              <a:spcPct val="90000"/>
            </a:lnSpc>
            <a:spcBef>
              <a:spcPct val="0"/>
            </a:spcBef>
            <a:spcAft>
              <a:spcPct val="15000"/>
            </a:spcAft>
            <a:buChar char="••"/>
          </a:pPr>
          <a:endParaRPr lang="en-US" sz="1400" b="1" kern="1200" dirty="0"/>
        </a:p>
        <a:p>
          <a:pPr marL="114300" lvl="1" indent="-114300" algn="l" defTabSz="622300">
            <a:lnSpc>
              <a:spcPct val="90000"/>
            </a:lnSpc>
            <a:spcBef>
              <a:spcPct val="0"/>
            </a:spcBef>
            <a:spcAft>
              <a:spcPct val="15000"/>
            </a:spcAft>
            <a:buChar char="••"/>
          </a:pPr>
          <a:r>
            <a:rPr lang="en-US" sz="1400" b="1" kern="1200" dirty="0" smtClean="0"/>
            <a:t>Participation</a:t>
          </a:r>
          <a:endParaRPr lang="en-US" sz="1400" b="1" kern="1200" dirty="0"/>
        </a:p>
        <a:p>
          <a:pPr marL="114300" lvl="1" indent="-114300" algn="l" defTabSz="622300">
            <a:lnSpc>
              <a:spcPct val="90000"/>
            </a:lnSpc>
            <a:spcBef>
              <a:spcPct val="0"/>
            </a:spcBef>
            <a:spcAft>
              <a:spcPct val="15000"/>
            </a:spcAft>
            <a:buChar char="••"/>
          </a:pPr>
          <a:endParaRPr lang="en-US" sz="1400" b="1" kern="1200" dirty="0"/>
        </a:p>
        <a:p>
          <a:pPr marL="114300" lvl="1" indent="-114300" algn="l" defTabSz="622300">
            <a:lnSpc>
              <a:spcPct val="90000"/>
            </a:lnSpc>
            <a:spcBef>
              <a:spcPct val="0"/>
            </a:spcBef>
            <a:spcAft>
              <a:spcPct val="15000"/>
            </a:spcAft>
            <a:buChar char="••"/>
          </a:pPr>
          <a:r>
            <a:rPr lang="en-US" sz="1400" b="1" kern="1200" dirty="0" smtClean="0"/>
            <a:t>Elections and Right to Vote</a:t>
          </a:r>
          <a:endParaRPr lang="en-US" sz="1400" b="1" kern="1200" dirty="0"/>
        </a:p>
        <a:p>
          <a:pPr marL="114300" lvl="1" indent="-114300" algn="l" defTabSz="622300">
            <a:lnSpc>
              <a:spcPct val="90000"/>
            </a:lnSpc>
            <a:spcBef>
              <a:spcPct val="0"/>
            </a:spcBef>
            <a:spcAft>
              <a:spcPct val="15000"/>
            </a:spcAft>
            <a:buChar char="••"/>
          </a:pPr>
          <a:endParaRPr lang="en-US" sz="1400" b="1" kern="1200" dirty="0"/>
        </a:p>
        <a:p>
          <a:pPr marL="114300" lvl="1" indent="-114300" algn="l" defTabSz="622300">
            <a:lnSpc>
              <a:spcPct val="90000"/>
            </a:lnSpc>
            <a:spcBef>
              <a:spcPct val="0"/>
            </a:spcBef>
            <a:spcAft>
              <a:spcPct val="15000"/>
            </a:spcAft>
            <a:buChar char="••"/>
          </a:pPr>
          <a:r>
            <a:rPr lang="en-US" sz="1400" b="1" kern="1200" dirty="0" smtClean="0"/>
            <a:t>Structure and Chairmanship</a:t>
          </a:r>
          <a:endParaRPr lang="en-US" sz="1400" b="1" kern="1200" dirty="0"/>
        </a:p>
        <a:p>
          <a:pPr marL="114300" lvl="1" indent="-114300" algn="l" defTabSz="622300">
            <a:lnSpc>
              <a:spcPct val="90000"/>
            </a:lnSpc>
            <a:spcBef>
              <a:spcPct val="0"/>
            </a:spcBef>
            <a:spcAft>
              <a:spcPct val="15000"/>
            </a:spcAft>
            <a:buChar char="••"/>
          </a:pPr>
          <a:endParaRPr lang="en-US" sz="1400" b="1" kern="1200" dirty="0"/>
        </a:p>
        <a:p>
          <a:pPr marL="114300" lvl="1" indent="-114300" algn="l" defTabSz="622300">
            <a:lnSpc>
              <a:spcPct val="90000"/>
            </a:lnSpc>
            <a:spcBef>
              <a:spcPct val="0"/>
            </a:spcBef>
            <a:spcAft>
              <a:spcPct val="15000"/>
            </a:spcAft>
            <a:buChar char="••"/>
          </a:pPr>
          <a:r>
            <a:rPr lang="en-US" sz="1400" b="1" kern="1200" dirty="0" smtClean="0"/>
            <a:t>Preparations and Inputs</a:t>
          </a:r>
          <a:endParaRPr lang="en-US" sz="1400" b="1" kern="1200" dirty="0"/>
        </a:p>
        <a:p>
          <a:pPr marL="114300" lvl="1" indent="-114300" algn="l" defTabSz="622300">
            <a:lnSpc>
              <a:spcPct val="90000"/>
            </a:lnSpc>
            <a:spcBef>
              <a:spcPct val="0"/>
            </a:spcBef>
            <a:spcAft>
              <a:spcPct val="15000"/>
            </a:spcAft>
            <a:buChar char="••"/>
          </a:pPr>
          <a:endParaRPr lang="en-US" sz="1400" b="1" kern="1200" dirty="0"/>
        </a:p>
      </dsp:txBody>
      <dsp:txXfrm>
        <a:off x="0" y="700938"/>
        <a:ext cx="7704856" cy="4646795"/>
      </dsp:txXfrm>
    </dsp:sp>
    <dsp:sp modelId="{B1D32122-79C2-4E59-9F23-4D02405C99F8}">
      <dsp:nvSpPr>
        <dsp:cNvPr id="0" name=""/>
        <dsp:cNvSpPr/>
      </dsp:nvSpPr>
      <dsp:spPr>
        <a:xfrm>
          <a:off x="1296126" y="456828"/>
          <a:ext cx="3979897" cy="831339"/>
        </a:xfrm>
        <a:prstGeom prst="roundRect">
          <a:avLst/>
        </a:prstGeom>
        <a:solidFill>
          <a:schemeClr val="tx2">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858" tIns="0" rIns="203858" bIns="0" numCol="1" spcCol="1270" anchor="ctr" anchorCtr="0">
          <a:noAutofit/>
        </a:bodyPr>
        <a:lstStyle/>
        <a:p>
          <a:pPr lvl="0" algn="l" defTabSz="800100">
            <a:lnSpc>
              <a:spcPct val="90000"/>
            </a:lnSpc>
            <a:spcBef>
              <a:spcPct val="0"/>
            </a:spcBef>
            <a:spcAft>
              <a:spcPct val="35000"/>
            </a:spcAft>
          </a:pPr>
          <a:r>
            <a:rPr lang="en-US" sz="1800" b="0" kern="1200" dirty="0" smtClean="0"/>
            <a:t>Plenipotentiary Conference - Overview</a:t>
          </a:r>
        </a:p>
      </dsp:txBody>
      <dsp:txXfrm>
        <a:off x="1336709" y="497411"/>
        <a:ext cx="3898731" cy="7501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B90B49-E0E6-4D82-9E07-20CAEBB2D4AE}">
      <dsp:nvSpPr>
        <dsp:cNvPr id="0" name=""/>
        <dsp:cNvSpPr/>
      </dsp:nvSpPr>
      <dsp:spPr>
        <a:xfrm rot="16200000">
          <a:off x="-1363190" y="1366980"/>
          <a:ext cx="4064000" cy="1330038"/>
        </a:xfrm>
        <a:prstGeom prst="flowChartManualOperation">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0" rIns="97351" bIns="0" numCol="1" spcCol="1270" anchor="ctr" anchorCtr="0">
          <a:noAutofit/>
        </a:bodyPr>
        <a:lstStyle/>
        <a:p>
          <a:pPr lvl="0" algn="ctr" defTabSz="666750">
            <a:lnSpc>
              <a:spcPct val="90000"/>
            </a:lnSpc>
            <a:spcBef>
              <a:spcPct val="0"/>
            </a:spcBef>
            <a:spcAft>
              <a:spcPct val="35000"/>
            </a:spcAft>
          </a:pPr>
          <a:r>
            <a:rPr lang="en-GB" sz="1500" i="1" kern="1200" baseline="0" dirty="0" smtClean="0">
              <a:solidFill>
                <a:schemeClr val="tx2"/>
              </a:solidFill>
            </a:rPr>
            <a:t>Supreme organ</a:t>
          </a:r>
          <a:br>
            <a:rPr lang="en-GB" sz="1500" i="1" kern="1200" baseline="0" dirty="0" smtClean="0">
              <a:solidFill>
                <a:schemeClr val="tx2"/>
              </a:solidFill>
            </a:rPr>
          </a:br>
          <a:r>
            <a:rPr lang="en-GB" sz="1500" i="1" kern="1200" baseline="0" dirty="0" smtClean="0">
              <a:solidFill>
                <a:schemeClr val="tx2"/>
              </a:solidFill>
            </a:rPr>
            <a:t>of ITU</a:t>
          </a:r>
          <a:endParaRPr lang="en-US" sz="1500" kern="1200" baseline="0" dirty="0">
            <a:solidFill>
              <a:schemeClr val="tx2"/>
            </a:solidFill>
          </a:endParaRPr>
        </a:p>
      </dsp:txBody>
      <dsp:txXfrm rot="5400000">
        <a:off x="3791" y="812799"/>
        <a:ext cx="1330038" cy="2438400"/>
      </dsp:txXfrm>
    </dsp:sp>
    <dsp:sp modelId="{2665F85A-96FE-4427-B4C4-C03CA6AA672F}">
      <dsp:nvSpPr>
        <dsp:cNvPr id="0" name=""/>
        <dsp:cNvSpPr/>
      </dsp:nvSpPr>
      <dsp:spPr>
        <a:xfrm rot="16200000">
          <a:off x="66600" y="1366980"/>
          <a:ext cx="4064000" cy="1330038"/>
        </a:xfrm>
        <a:prstGeom prst="flowChartManualOperation">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0" rIns="76200" bIns="0" numCol="1" spcCol="1270" anchor="ctr" anchorCtr="0">
          <a:noAutofit/>
        </a:bodyPr>
        <a:lstStyle/>
        <a:p>
          <a:pPr lvl="0" algn="ctr" defTabSz="533400">
            <a:lnSpc>
              <a:spcPct val="90000"/>
            </a:lnSpc>
            <a:spcBef>
              <a:spcPct val="0"/>
            </a:spcBef>
            <a:spcAft>
              <a:spcPct val="35000"/>
            </a:spcAft>
          </a:pPr>
          <a:r>
            <a:rPr lang="en-US" sz="1200" kern="1200" baseline="0" dirty="0" smtClean="0">
              <a:solidFill>
                <a:schemeClr val="tx2"/>
              </a:solidFill>
            </a:rPr>
            <a:t>Held every four years</a:t>
          </a:r>
          <a:endParaRPr lang="en-US" sz="1200" kern="1200" baseline="0" dirty="0">
            <a:solidFill>
              <a:schemeClr val="tx2"/>
            </a:solidFill>
          </a:endParaRPr>
        </a:p>
      </dsp:txBody>
      <dsp:txXfrm rot="5400000">
        <a:off x="1433581" y="812799"/>
        <a:ext cx="1330038" cy="2438400"/>
      </dsp:txXfrm>
    </dsp:sp>
    <dsp:sp modelId="{4733938E-E596-49BD-B19D-26AF18F9B516}">
      <dsp:nvSpPr>
        <dsp:cNvPr id="0" name=""/>
        <dsp:cNvSpPr/>
      </dsp:nvSpPr>
      <dsp:spPr>
        <a:xfrm rot="16200000">
          <a:off x="1496392" y="1366980"/>
          <a:ext cx="4064000" cy="1330038"/>
        </a:xfrm>
        <a:prstGeom prst="flowChartManualOperation">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0" rIns="76200" bIns="0" numCol="1" spcCol="1270" anchor="ctr" anchorCtr="0">
          <a:noAutofit/>
        </a:bodyPr>
        <a:lstStyle/>
        <a:p>
          <a:pPr lvl="0" algn="ctr" defTabSz="533400">
            <a:lnSpc>
              <a:spcPct val="90000"/>
            </a:lnSpc>
            <a:spcBef>
              <a:spcPct val="0"/>
            </a:spcBef>
            <a:spcAft>
              <a:spcPct val="35000"/>
            </a:spcAft>
          </a:pPr>
          <a:r>
            <a:rPr lang="en-GB" sz="1200" kern="1200" dirty="0" smtClean="0">
              <a:solidFill>
                <a:schemeClr val="tx2"/>
              </a:solidFill>
            </a:rPr>
            <a:t>Determines the general policies for fulfilling the purposes of the Union</a:t>
          </a:r>
        </a:p>
      </dsp:txBody>
      <dsp:txXfrm rot="5400000">
        <a:off x="2863373" y="812799"/>
        <a:ext cx="1330038" cy="2438400"/>
      </dsp:txXfrm>
    </dsp:sp>
    <dsp:sp modelId="{1192AD5B-F0B4-44B2-9361-EC3702E2FFA6}">
      <dsp:nvSpPr>
        <dsp:cNvPr id="0" name=""/>
        <dsp:cNvSpPr/>
      </dsp:nvSpPr>
      <dsp:spPr>
        <a:xfrm rot="16200000">
          <a:off x="2926183" y="1366980"/>
          <a:ext cx="4064000" cy="1330038"/>
        </a:xfrm>
        <a:prstGeom prst="flowChartManualOperation">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0" rIns="97351" bIns="0" numCol="1" spcCol="1270" anchor="ctr" anchorCtr="0">
          <a:noAutofit/>
        </a:bodyPr>
        <a:lstStyle/>
        <a:p>
          <a:pPr lvl="0" algn="ctr" defTabSz="666750">
            <a:lnSpc>
              <a:spcPct val="90000"/>
            </a:lnSpc>
            <a:spcBef>
              <a:spcPct val="0"/>
            </a:spcBef>
            <a:spcAft>
              <a:spcPct val="35000"/>
            </a:spcAft>
          </a:pPr>
          <a:r>
            <a:rPr lang="en-US" sz="1500" kern="1200" baseline="0" dirty="0" smtClean="0">
              <a:solidFill>
                <a:schemeClr val="tx2"/>
              </a:solidFill>
            </a:rPr>
            <a:t>2,000 Participants</a:t>
          </a:r>
          <a:endParaRPr lang="en-US" sz="1500" kern="1200" baseline="0" dirty="0">
            <a:solidFill>
              <a:schemeClr val="tx2"/>
            </a:solidFill>
          </a:endParaRPr>
        </a:p>
      </dsp:txBody>
      <dsp:txXfrm rot="5400000">
        <a:off x="4293164" y="812799"/>
        <a:ext cx="1330038" cy="2438400"/>
      </dsp:txXfrm>
    </dsp:sp>
    <dsp:sp modelId="{8C02D406-54FA-429C-BAB0-62EF8A0966C0}">
      <dsp:nvSpPr>
        <dsp:cNvPr id="0" name=""/>
        <dsp:cNvSpPr/>
      </dsp:nvSpPr>
      <dsp:spPr>
        <a:xfrm rot="16200000">
          <a:off x="4355974" y="1366980"/>
          <a:ext cx="4064000" cy="1330038"/>
        </a:xfrm>
        <a:prstGeom prst="flowChartManualOperation">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0" rIns="97351" bIns="0" numCol="1" spcCol="1270" anchor="ctr" anchorCtr="0">
          <a:noAutofit/>
        </a:bodyPr>
        <a:lstStyle/>
        <a:p>
          <a:pPr lvl="0" algn="ctr" defTabSz="666750">
            <a:lnSpc>
              <a:spcPct val="90000"/>
            </a:lnSpc>
            <a:spcBef>
              <a:spcPct val="0"/>
            </a:spcBef>
            <a:spcAft>
              <a:spcPct val="35000"/>
            </a:spcAft>
          </a:pPr>
          <a:r>
            <a:rPr lang="en-US" sz="1500" kern="1200" baseline="0" dirty="0" smtClean="0">
              <a:solidFill>
                <a:schemeClr val="tx2"/>
              </a:solidFill>
            </a:rPr>
            <a:t>230+</a:t>
          </a:r>
          <a:br>
            <a:rPr lang="en-US" sz="1500" kern="1200" baseline="0" dirty="0" smtClean="0">
              <a:solidFill>
                <a:schemeClr val="tx2"/>
              </a:solidFill>
            </a:rPr>
          </a:br>
          <a:r>
            <a:rPr lang="en-US" sz="1500" kern="1200" baseline="0" dirty="0" smtClean="0">
              <a:solidFill>
                <a:schemeClr val="tx2"/>
              </a:solidFill>
            </a:rPr>
            <a:t>ITU staff</a:t>
          </a:r>
          <a:endParaRPr lang="en-US" sz="1500" kern="1200" baseline="0" dirty="0">
            <a:solidFill>
              <a:schemeClr val="tx2"/>
            </a:solidFill>
          </a:endParaRPr>
        </a:p>
      </dsp:txBody>
      <dsp:txXfrm rot="5400000">
        <a:off x="5722955" y="812799"/>
        <a:ext cx="1330038" cy="24384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0CC190-FCE4-4153-85CB-B606C94AAD4D}">
      <dsp:nvSpPr>
        <dsp:cNvPr id="0" name=""/>
        <dsp:cNvSpPr/>
      </dsp:nvSpPr>
      <dsp:spPr>
        <a:xfrm>
          <a:off x="0" y="114884"/>
          <a:ext cx="7704056" cy="476710"/>
        </a:xfrm>
        <a:prstGeom prst="roundRect">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en-US" sz="1200" b="1" kern="1200" dirty="0" smtClean="0">
              <a:solidFill>
                <a:schemeClr val="tx2"/>
              </a:solidFill>
            </a:rPr>
            <a:t>Participation </a:t>
          </a:r>
          <a:endParaRPr lang="en-US" sz="1200" b="1" kern="1200" dirty="0">
            <a:solidFill>
              <a:schemeClr val="tx2"/>
            </a:solidFill>
          </a:endParaRPr>
        </a:p>
      </dsp:txBody>
      <dsp:txXfrm>
        <a:off x="23271" y="138155"/>
        <a:ext cx="7657514" cy="430168"/>
      </dsp:txXfrm>
    </dsp:sp>
    <dsp:sp modelId="{8E9A6FAD-6DA2-45F2-8D1E-85CE9F20D57D}">
      <dsp:nvSpPr>
        <dsp:cNvPr id="0" name=""/>
        <dsp:cNvSpPr/>
      </dsp:nvSpPr>
      <dsp:spPr>
        <a:xfrm>
          <a:off x="0" y="493422"/>
          <a:ext cx="7704056" cy="23930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4604" tIns="10160" rIns="56896" bIns="10160" numCol="1" spcCol="1270" anchor="t" anchorCtr="0">
          <a:noAutofit/>
        </a:bodyPr>
        <a:lstStyle/>
        <a:p>
          <a:pPr marL="57150" lvl="1" indent="-57150" algn="l" defTabSz="355600">
            <a:lnSpc>
              <a:spcPct val="90000"/>
            </a:lnSpc>
            <a:spcBef>
              <a:spcPct val="0"/>
            </a:spcBef>
            <a:spcAft>
              <a:spcPct val="20000"/>
            </a:spcAft>
            <a:buChar char="••"/>
          </a:pPr>
          <a:endParaRPr lang="en-US" sz="800" kern="1200" dirty="0"/>
        </a:p>
        <a:p>
          <a:pPr marL="57150" lvl="1" indent="-57150" algn="l" defTabSz="444500">
            <a:lnSpc>
              <a:spcPct val="90000"/>
            </a:lnSpc>
            <a:spcBef>
              <a:spcPct val="0"/>
            </a:spcBef>
            <a:spcAft>
              <a:spcPct val="20000"/>
            </a:spcAft>
            <a:buChar char="••"/>
          </a:pPr>
          <a:r>
            <a:rPr lang="en-US" sz="1000" kern="1200" dirty="0" smtClean="0"/>
            <a:t> </a:t>
          </a:r>
          <a:r>
            <a:rPr lang="en-US" sz="900" b="0" kern="1200" dirty="0" smtClean="0"/>
            <a:t>Member States </a:t>
          </a:r>
          <a:r>
            <a:rPr lang="en-US" sz="900" b="0" i="1" kern="1200" dirty="0" smtClean="0"/>
            <a:t>(CV </a:t>
          </a:r>
          <a:r>
            <a:rPr lang="en-US" sz="900" i="1" kern="1200" dirty="0" smtClean="0"/>
            <a:t>268)</a:t>
          </a:r>
          <a:endParaRPr lang="en-US" sz="900" i="1" kern="1200" dirty="0"/>
        </a:p>
        <a:p>
          <a:pPr marL="57150" lvl="1" indent="-57150" algn="l" defTabSz="400050">
            <a:lnSpc>
              <a:spcPct val="90000"/>
            </a:lnSpc>
            <a:spcBef>
              <a:spcPct val="0"/>
            </a:spcBef>
            <a:spcAft>
              <a:spcPct val="20000"/>
            </a:spcAft>
            <a:buChar char="••"/>
          </a:pPr>
          <a:r>
            <a:rPr lang="en-US" sz="900" i="1" kern="1200" dirty="0" smtClean="0"/>
            <a:t> </a:t>
          </a:r>
          <a:r>
            <a:rPr lang="en-US" sz="900" i="1" kern="1200" dirty="0" smtClean="0"/>
            <a:t> </a:t>
          </a:r>
          <a:r>
            <a:rPr lang="en-US" sz="900" kern="1200" dirty="0" smtClean="0"/>
            <a:t>Palestine </a:t>
          </a:r>
          <a:r>
            <a:rPr lang="en-US" sz="900" i="1" kern="1200" dirty="0" smtClean="0"/>
            <a:t>(Res 99 (Rev. Antalya, 2006)</a:t>
          </a:r>
          <a:endParaRPr lang="en-US" sz="900" b="1" i="0" kern="1200" dirty="0"/>
        </a:p>
        <a:p>
          <a:pPr marL="57150" lvl="1" indent="-57150" algn="l" defTabSz="400050">
            <a:lnSpc>
              <a:spcPct val="90000"/>
            </a:lnSpc>
            <a:spcBef>
              <a:spcPct val="0"/>
            </a:spcBef>
            <a:spcAft>
              <a:spcPct val="20000"/>
            </a:spcAft>
            <a:buChar char="••"/>
          </a:pPr>
          <a:r>
            <a:rPr lang="en-US" sz="900" kern="1200" dirty="0" smtClean="0"/>
            <a:t>  </a:t>
          </a:r>
          <a:r>
            <a:rPr lang="en-US" sz="900" kern="1200" dirty="0" smtClean="0"/>
            <a:t>The </a:t>
          </a:r>
          <a:r>
            <a:rPr lang="en-US" sz="900" kern="1200" dirty="0" smtClean="0"/>
            <a:t>United Nations </a:t>
          </a:r>
          <a:r>
            <a:rPr lang="en-US" sz="900" i="1" kern="1200" dirty="0" smtClean="0"/>
            <a:t>(CV 269A)</a:t>
          </a:r>
        </a:p>
        <a:p>
          <a:pPr marL="57150" lvl="1" indent="-57150" algn="l" defTabSz="400050">
            <a:lnSpc>
              <a:spcPct val="90000"/>
            </a:lnSpc>
            <a:spcBef>
              <a:spcPct val="0"/>
            </a:spcBef>
            <a:spcAft>
              <a:spcPct val="20000"/>
            </a:spcAft>
            <a:buChar char="••"/>
          </a:pPr>
          <a:r>
            <a:rPr lang="en-US" sz="900" kern="1200" dirty="0" smtClean="0"/>
            <a:t>  </a:t>
          </a:r>
          <a:r>
            <a:rPr lang="en-US" sz="900" kern="1200" dirty="0" smtClean="0"/>
            <a:t>Regional </a:t>
          </a:r>
          <a:r>
            <a:rPr lang="en-US" sz="900" kern="1200" dirty="0" smtClean="0"/>
            <a:t>telecommunications organizations </a:t>
          </a:r>
          <a:r>
            <a:rPr lang="en-US" sz="900" i="1" kern="1200" dirty="0" smtClean="0"/>
            <a:t>(CV 269B)</a:t>
          </a:r>
        </a:p>
        <a:p>
          <a:pPr marL="57150" lvl="1" indent="-57150" algn="l" defTabSz="400050">
            <a:lnSpc>
              <a:spcPct val="90000"/>
            </a:lnSpc>
            <a:spcBef>
              <a:spcPct val="0"/>
            </a:spcBef>
            <a:spcAft>
              <a:spcPct val="20000"/>
            </a:spcAft>
            <a:buChar char="••"/>
          </a:pPr>
          <a:r>
            <a:rPr lang="en-US" sz="900" kern="1200" dirty="0" smtClean="0"/>
            <a:t>  </a:t>
          </a:r>
          <a:r>
            <a:rPr lang="en-US" sz="900" kern="1200" dirty="0" smtClean="0"/>
            <a:t>Intergovernmental </a:t>
          </a:r>
          <a:r>
            <a:rPr lang="en-US" sz="900" kern="1200" dirty="0" smtClean="0"/>
            <a:t>organizations operating satellite systems </a:t>
          </a:r>
          <a:r>
            <a:rPr lang="en-US" sz="900" i="1" kern="1200" dirty="0" smtClean="0"/>
            <a:t>(CV 269C)</a:t>
          </a:r>
        </a:p>
        <a:p>
          <a:pPr marL="57150" lvl="1" indent="-57150" algn="l" defTabSz="400050">
            <a:lnSpc>
              <a:spcPct val="90000"/>
            </a:lnSpc>
            <a:spcBef>
              <a:spcPct val="0"/>
            </a:spcBef>
            <a:spcAft>
              <a:spcPct val="20000"/>
            </a:spcAft>
            <a:buChar char="••"/>
          </a:pPr>
          <a:r>
            <a:rPr lang="en-US" sz="900" kern="1200" dirty="0" smtClean="0"/>
            <a:t>  </a:t>
          </a:r>
          <a:r>
            <a:rPr lang="en-US" sz="900" kern="1200" dirty="0" smtClean="0"/>
            <a:t>Specialized </a:t>
          </a:r>
          <a:r>
            <a:rPr lang="en-US" sz="900" kern="1200" dirty="0" smtClean="0"/>
            <a:t>agencies of the United Nations and the International Atomic Energy Agency </a:t>
          </a:r>
          <a:r>
            <a:rPr lang="en-US" sz="900" i="1" kern="1200" dirty="0" smtClean="0"/>
            <a:t>(CV 269D)</a:t>
          </a:r>
        </a:p>
        <a:p>
          <a:pPr marL="57150" lvl="1" indent="-57150" algn="l" defTabSz="400050">
            <a:lnSpc>
              <a:spcPct val="90000"/>
            </a:lnSpc>
            <a:spcBef>
              <a:spcPct val="0"/>
            </a:spcBef>
            <a:spcAft>
              <a:spcPct val="20000"/>
            </a:spcAft>
            <a:buChar char="••"/>
          </a:pPr>
          <a:r>
            <a:rPr lang="en-GB" sz="900" b="1" kern="1200" dirty="0" smtClean="0"/>
            <a:t>  </a:t>
          </a:r>
          <a:r>
            <a:rPr lang="en-GB" sz="900" b="0" kern="1200" dirty="0" smtClean="0"/>
            <a:t>Sector Members referred </a:t>
          </a:r>
          <a:r>
            <a:rPr lang="en-GB" sz="900" kern="1200" dirty="0" smtClean="0"/>
            <a:t>to in </a:t>
          </a:r>
          <a:r>
            <a:rPr lang="en-GB" sz="900" i="1" kern="1200" dirty="0" smtClean="0"/>
            <a:t>CV229</a:t>
          </a:r>
          <a:r>
            <a:rPr lang="en-GB" sz="900" kern="1200" dirty="0" smtClean="0"/>
            <a:t> (recognized operating agencies, scientific or industrial organizations and   financial or development institutions) and </a:t>
          </a:r>
          <a:r>
            <a:rPr lang="en-GB" sz="900" i="1" kern="1200" dirty="0" smtClean="0"/>
            <a:t>CV231</a:t>
          </a:r>
          <a:r>
            <a:rPr lang="en-GB" sz="900" kern="1200" dirty="0" smtClean="0"/>
            <a:t> (regional and other international telecommunication, standardization, financial or development organizations)</a:t>
          </a:r>
          <a:endParaRPr lang="en-US" sz="900" kern="1200" dirty="0" smtClean="0"/>
        </a:p>
        <a:p>
          <a:pPr marL="57150" lvl="1" indent="-57150" algn="l" defTabSz="400050">
            <a:lnSpc>
              <a:spcPct val="90000"/>
            </a:lnSpc>
            <a:spcBef>
              <a:spcPct val="0"/>
            </a:spcBef>
            <a:spcAft>
              <a:spcPct val="20000"/>
            </a:spcAft>
            <a:buChar char="••"/>
          </a:pPr>
          <a:endParaRPr lang="en-US" sz="900" kern="1200" dirty="0" smtClean="0"/>
        </a:p>
        <a:p>
          <a:pPr marL="57150" lvl="1" indent="-57150" algn="l" defTabSz="400050">
            <a:lnSpc>
              <a:spcPct val="90000"/>
            </a:lnSpc>
            <a:spcBef>
              <a:spcPct val="0"/>
            </a:spcBef>
            <a:spcAft>
              <a:spcPct val="20000"/>
            </a:spcAft>
            <a:buChar char="••"/>
          </a:pPr>
          <a:r>
            <a:rPr lang="en-US" sz="900" b="1" kern="1200" dirty="0" smtClean="0"/>
            <a:t> </a:t>
          </a:r>
          <a:r>
            <a:rPr lang="en-US" sz="900" b="0" u="sng" kern="1200" dirty="0" smtClean="0"/>
            <a:t>Participation of Observers</a:t>
          </a:r>
          <a:r>
            <a:rPr lang="en-US" sz="900" kern="1200" dirty="0" smtClean="0"/>
            <a:t>: </a:t>
          </a:r>
          <a:r>
            <a:rPr lang="en-GB" sz="900" kern="1200" dirty="0" smtClean="0"/>
            <a:t>The participation of observers in PP is governed by the terms of </a:t>
          </a:r>
          <a:r>
            <a:rPr lang="en-GB" sz="900" kern="1200" dirty="0" smtClean="0">
              <a:hlinkClick xmlns:r="http://schemas.openxmlformats.org/officeDocument/2006/relationships" r:id="rId1"/>
            </a:rPr>
            <a:t>Res 145 (Antalya, 2006)</a:t>
          </a:r>
          <a:endParaRPr lang="en-US" sz="900" kern="1200" dirty="0" smtClean="0"/>
        </a:p>
        <a:p>
          <a:pPr marL="57150" lvl="1" indent="-57150" algn="l" defTabSz="400050">
            <a:lnSpc>
              <a:spcPct val="90000"/>
            </a:lnSpc>
            <a:spcBef>
              <a:spcPct val="0"/>
            </a:spcBef>
            <a:spcAft>
              <a:spcPct val="20000"/>
            </a:spcAft>
            <a:buChar char="••"/>
          </a:pPr>
          <a:endParaRPr lang="en-US" sz="900" kern="1200" dirty="0" smtClean="0"/>
        </a:p>
        <a:p>
          <a:pPr marL="57150" lvl="1" indent="-57150" algn="l" defTabSz="400050">
            <a:lnSpc>
              <a:spcPct val="90000"/>
            </a:lnSpc>
            <a:spcBef>
              <a:spcPct val="0"/>
            </a:spcBef>
            <a:spcAft>
              <a:spcPct val="20000"/>
            </a:spcAft>
            <a:buChar char="••"/>
          </a:pPr>
          <a:r>
            <a:rPr lang="en-US" sz="900" kern="1200" dirty="0" smtClean="0"/>
            <a:t> Media and public</a:t>
          </a:r>
        </a:p>
      </dsp:txBody>
      <dsp:txXfrm>
        <a:off x="0" y="493422"/>
        <a:ext cx="7704056" cy="2393033"/>
      </dsp:txXfrm>
    </dsp:sp>
    <dsp:sp modelId="{5A878581-8EE3-4346-A081-C0C5872F4FC2}">
      <dsp:nvSpPr>
        <dsp:cNvPr id="0" name=""/>
        <dsp:cNvSpPr/>
      </dsp:nvSpPr>
      <dsp:spPr>
        <a:xfrm>
          <a:off x="0" y="2788702"/>
          <a:ext cx="7704056" cy="577774"/>
        </a:xfrm>
        <a:prstGeom prst="roundRect">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en-US" sz="1200" b="1" kern="1200" dirty="0" smtClean="0">
              <a:solidFill>
                <a:schemeClr val="tx2"/>
              </a:solidFill>
            </a:rPr>
            <a:t>Invitations &amp; Credentials (</a:t>
          </a:r>
          <a:r>
            <a:rPr lang="en-US" sz="1200" i="1" kern="1200" dirty="0" smtClean="0">
              <a:solidFill>
                <a:schemeClr val="tx2"/>
              </a:solidFill>
            </a:rPr>
            <a:t>GR Ch I, CV 325, 327-331)</a:t>
          </a:r>
          <a:endParaRPr lang="en-US" sz="1000" b="1" kern="1200" dirty="0" smtClean="0">
            <a:solidFill>
              <a:schemeClr val="tx2"/>
            </a:solidFill>
          </a:endParaRPr>
        </a:p>
      </dsp:txBody>
      <dsp:txXfrm>
        <a:off x="28205" y="2816907"/>
        <a:ext cx="7647646" cy="521364"/>
      </dsp:txXfrm>
    </dsp:sp>
    <dsp:sp modelId="{3303B74D-7F91-4ECC-83A4-E3C4B510C8DD}">
      <dsp:nvSpPr>
        <dsp:cNvPr id="0" name=""/>
        <dsp:cNvSpPr/>
      </dsp:nvSpPr>
      <dsp:spPr>
        <a:xfrm>
          <a:off x="0" y="3243496"/>
          <a:ext cx="7704056" cy="85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4604" tIns="10160" rIns="56896" bIns="10160" numCol="1" spcCol="1270" anchor="t" anchorCtr="0">
          <a:noAutofit/>
        </a:bodyPr>
        <a:lstStyle/>
        <a:p>
          <a:pPr marL="57150" lvl="1" indent="-57150" algn="l" defTabSz="355600">
            <a:lnSpc>
              <a:spcPct val="90000"/>
            </a:lnSpc>
            <a:spcBef>
              <a:spcPct val="0"/>
            </a:spcBef>
            <a:spcAft>
              <a:spcPct val="20000"/>
            </a:spcAft>
            <a:buChar char="••"/>
          </a:pPr>
          <a:endParaRPr lang="en-US" sz="800" kern="1200" dirty="0" smtClean="0"/>
        </a:p>
        <a:p>
          <a:pPr marL="57150" lvl="1" indent="-57150" algn="l" defTabSz="355600">
            <a:lnSpc>
              <a:spcPct val="90000"/>
            </a:lnSpc>
            <a:spcBef>
              <a:spcPct val="0"/>
            </a:spcBef>
            <a:spcAft>
              <a:spcPct val="20000"/>
            </a:spcAft>
            <a:buChar char="••"/>
          </a:pPr>
          <a:endParaRPr lang="en-US" sz="800" kern="1200" dirty="0" smtClean="0"/>
        </a:p>
        <a:p>
          <a:pPr marL="57150" lvl="1" indent="-57150" algn="l" defTabSz="400050">
            <a:lnSpc>
              <a:spcPct val="90000"/>
            </a:lnSpc>
            <a:spcBef>
              <a:spcPct val="0"/>
            </a:spcBef>
            <a:spcAft>
              <a:spcPct val="20000"/>
            </a:spcAft>
            <a:buChar char="••"/>
          </a:pPr>
          <a:r>
            <a:rPr lang="en-US" sz="900" kern="1200" dirty="0" smtClean="0"/>
            <a:t>One-year before the opening of the conference, the inviting government shall send an invitation to the government of each MS</a:t>
          </a:r>
          <a:br>
            <a:rPr lang="en-US" sz="900" kern="1200" dirty="0" smtClean="0"/>
          </a:br>
          <a:endParaRPr lang="en-US" sz="900" kern="1200" dirty="0" smtClean="0"/>
        </a:p>
        <a:p>
          <a:pPr marL="57150" lvl="1" indent="-57150" algn="l" defTabSz="400050">
            <a:lnSpc>
              <a:spcPct val="90000"/>
            </a:lnSpc>
            <a:spcBef>
              <a:spcPct val="0"/>
            </a:spcBef>
            <a:spcAft>
              <a:spcPct val="20000"/>
            </a:spcAft>
            <a:buChar char="••"/>
          </a:pPr>
          <a:r>
            <a:rPr lang="en-US" sz="900" b="1" kern="1200" dirty="0" smtClean="0">
              <a:solidFill>
                <a:srgbClr val="FF0000"/>
              </a:solidFill>
            </a:rPr>
            <a:t>Accreditation</a:t>
          </a:r>
          <a:r>
            <a:rPr lang="en-US" sz="900" b="1" kern="1200" dirty="0" smtClean="0"/>
            <a:t> :</a:t>
          </a:r>
          <a:r>
            <a:rPr lang="en-US" sz="900" kern="1200" dirty="0" smtClean="0"/>
            <a:t> Accreditation of delegations sent by Member States to the PP shall be by means of written instruments signed by the Head of State, by the Head of Government or by the Minister for Foreign Affairs.</a:t>
          </a:r>
          <a:endParaRPr lang="en-US" sz="900" kern="1200" dirty="0"/>
        </a:p>
      </dsp:txBody>
      <dsp:txXfrm>
        <a:off x="0" y="3243496"/>
        <a:ext cx="7704056" cy="851200"/>
      </dsp:txXfrm>
    </dsp:sp>
    <dsp:sp modelId="{3A4C3CBB-0D52-491B-A052-E766654433C8}">
      <dsp:nvSpPr>
        <dsp:cNvPr id="0" name=""/>
        <dsp:cNvSpPr/>
      </dsp:nvSpPr>
      <dsp:spPr>
        <a:xfrm>
          <a:off x="0" y="4311652"/>
          <a:ext cx="7704056" cy="538536"/>
        </a:xfrm>
        <a:prstGeom prst="roundRect">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endParaRPr lang="en-US" sz="900" kern="1200" dirty="0">
            <a:solidFill>
              <a:schemeClr val="tx2"/>
            </a:solidFill>
          </a:endParaRPr>
        </a:p>
      </dsp:txBody>
      <dsp:txXfrm>
        <a:off x="26289" y="4337941"/>
        <a:ext cx="7651478" cy="485958"/>
      </dsp:txXfrm>
    </dsp:sp>
    <dsp:sp modelId="{B0E33840-704F-49C9-8033-E3763ADA2F52}">
      <dsp:nvSpPr>
        <dsp:cNvPr id="0" name=""/>
        <dsp:cNvSpPr/>
      </dsp:nvSpPr>
      <dsp:spPr>
        <a:xfrm>
          <a:off x="0" y="4853967"/>
          <a:ext cx="7704056" cy="529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4604" tIns="11430" rIns="64008" bIns="11430" numCol="1" spcCol="1270" anchor="t" anchorCtr="0">
          <a:noAutofit/>
        </a:bodyPr>
        <a:lstStyle/>
        <a:p>
          <a:pPr marL="57150" lvl="1" indent="-57150" algn="l" defTabSz="400050">
            <a:lnSpc>
              <a:spcPct val="90000"/>
            </a:lnSpc>
            <a:spcBef>
              <a:spcPct val="0"/>
            </a:spcBef>
            <a:spcAft>
              <a:spcPct val="20000"/>
            </a:spcAft>
            <a:buChar char="••"/>
          </a:pPr>
          <a:endParaRPr lang="en-US" sz="900" kern="1200" dirty="0" smtClean="0"/>
        </a:p>
      </dsp:txBody>
      <dsp:txXfrm>
        <a:off x="0" y="4853967"/>
        <a:ext cx="7704056" cy="5299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00E860-6B50-4A30-B35A-5EB9539B47DD}">
      <dsp:nvSpPr>
        <dsp:cNvPr id="0" name=""/>
        <dsp:cNvSpPr/>
      </dsp:nvSpPr>
      <dsp:spPr>
        <a:xfrm>
          <a:off x="7559415" y="3393856"/>
          <a:ext cx="91440" cy="248765"/>
        </a:xfrm>
        <a:custGeom>
          <a:avLst/>
          <a:gdLst/>
          <a:ahLst/>
          <a:cxnLst/>
          <a:rect l="0" t="0" r="0" b="0"/>
          <a:pathLst>
            <a:path>
              <a:moveTo>
                <a:pt x="52931" y="0"/>
              </a:moveTo>
              <a:lnTo>
                <a:pt x="52931" y="158910"/>
              </a:lnTo>
              <a:lnTo>
                <a:pt x="45720" y="158910"/>
              </a:lnTo>
              <a:lnTo>
                <a:pt x="45720" y="248765"/>
              </a:lnTo>
            </a:path>
          </a:pathLst>
        </a:custGeom>
        <a:noFill/>
        <a:ln w="25400" cap="flat" cmpd="sng" algn="ctr">
          <a:solidFill>
            <a:schemeClr val="tx2"/>
          </a:solidFill>
          <a:prstDash val="solid"/>
        </a:ln>
        <a:effectLst/>
      </dsp:spPr>
      <dsp:style>
        <a:lnRef idx="2">
          <a:scrgbClr r="0" g="0" b="0"/>
        </a:lnRef>
        <a:fillRef idx="0">
          <a:scrgbClr r="0" g="0" b="0"/>
        </a:fillRef>
        <a:effectRef idx="0">
          <a:scrgbClr r="0" g="0" b="0"/>
        </a:effectRef>
        <a:fontRef idx="minor"/>
      </dsp:style>
    </dsp:sp>
    <dsp:sp modelId="{BBFCE04D-6DB6-4C24-8B95-4570E7C86124}">
      <dsp:nvSpPr>
        <dsp:cNvPr id="0" name=""/>
        <dsp:cNvSpPr/>
      </dsp:nvSpPr>
      <dsp:spPr>
        <a:xfrm>
          <a:off x="4048660" y="2462519"/>
          <a:ext cx="3563686" cy="315420"/>
        </a:xfrm>
        <a:custGeom>
          <a:avLst/>
          <a:gdLst/>
          <a:ahLst/>
          <a:cxnLst/>
          <a:rect l="0" t="0" r="0" b="0"/>
          <a:pathLst>
            <a:path>
              <a:moveTo>
                <a:pt x="0" y="0"/>
              </a:moveTo>
              <a:lnTo>
                <a:pt x="0" y="225565"/>
              </a:lnTo>
              <a:lnTo>
                <a:pt x="3563686" y="225565"/>
              </a:lnTo>
              <a:lnTo>
                <a:pt x="3563686" y="315420"/>
              </a:lnTo>
            </a:path>
          </a:pathLst>
        </a:custGeom>
        <a:noFill/>
        <a:ln w="25400" cap="flat" cmpd="sng" algn="ctr">
          <a:solidFill>
            <a:schemeClr val="tx2"/>
          </a:solidFill>
          <a:prstDash val="solid"/>
        </a:ln>
        <a:effectLst/>
      </dsp:spPr>
      <dsp:style>
        <a:lnRef idx="2">
          <a:scrgbClr r="0" g="0" b="0"/>
        </a:lnRef>
        <a:fillRef idx="0">
          <a:scrgbClr r="0" g="0" b="0"/>
        </a:fillRef>
        <a:effectRef idx="0">
          <a:scrgbClr r="0" g="0" b="0"/>
        </a:effectRef>
        <a:fontRef idx="minor"/>
      </dsp:style>
    </dsp:sp>
    <dsp:sp modelId="{5CEB087C-D39F-4911-A041-89F55721AE20}">
      <dsp:nvSpPr>
        <dsp:cNvPr id="0" name=""/>
        <dsp:cNvSpPr/>
      </dsp:nvSpPr>
      <dsp:spPr>
        <a:xfrm>
          <a:off x="6373923" y="3360529"/>
          <a:ext cx="91440" cy="282093"/>
        </a:xfrm>
        <a:custGeom>
          <a:avLst/>
          <a:gdLst/>
          <a:ahLst/>
          <a:cxnLst/>
          <a:rect l="0" t="0" r="0" b="0"/>
          <a:pathLst>
            <a:path>
              <a:moveTo>
                <a:pt x="45720" y="0"/>
              </a:moveTo>
              <a:lnTo>
                <a:pt x="45720" y="282093"/>
              </a:lnTo>
            </a:path>
          </a:pathLst>
        </a:custGeom>
        <a:noFill/>
        <a:ln w="25400" cap="flat" cmpd="sng" algn="ctr">
          <a:solidFill>
            <a:schemeClr val="tx2"/>
          </a:solidFill>
          <a:prstDash val="solid"/>
        </a:ln>
        <a:effectLst/>
      </dsp:spPr>
      <dsp:style>
        <a:lnRef idx="2">
          <a:scrgbClr r="0" g="0" b="0"/>
        </a:lnRef>
        <a:fillRef idx="0">
          <a:scrgbClr r="0" g="0" b="0"/>
        </a:fillRef>
        <a:effectRef idx="0">
          <a:scrgbClr r="0" g="0" b="0"/>
        </a:effectRef>
        <a:fontRef idx="minor"/>
      </dsp:style>
    </dsp:sp>
    <dsp:sp modelId="{AB0F142F-ACA9-4CE2-B101-B18435C583A7}">
      <dsp:nvSpPr>
        <dsp:cNvPr id="0" name=""/>
        <dsp:cNvSpPr/>
      </dsp:nvSpPr>
      <dsp:spPr>
        <a:xfrm>
          <a:off x="4048660" y="2462519"/>
          <a:ext cx="2370983" cy="282093"/>
        </a:xfrm>
        <a:custGeom>
          <a:avLst/>
          <a:gdLst/>
          <a:ahLst/>
          <a:cxnLst/>
          <a:rect l="0" t="0" r="0" b="0"/>
          <a:pathLst>
            <a:path>
              <a:moveTo>
                <a:pt x="0" y="0"/>
              </a:moveTo>
              <a:lnTo>
                <a:pt x="0" y="192238"/>
              </a:lnTo>
              <a:lnTo>
                <a:pt x="2370983" y="192238"/>
              </a:lnTo>
              <a:lnTo>
                <a:pt x="2370983" y="282093"/>
              </a:lnTo>
            </a:path>
          </a:pathLst>
        </a:custGeom>
        <a:noFill/>
        <a:ln w="25400" cap="flat" cmpd="sng" algn="ctr">
          <a:solidFill>
            <a:schemeClr val="tx2"/>
          </a:solidFill>
          <a:prstDash val="solid"/>
        </a:ln>
        <a:effectLst/>
      </dsp:spPr>
      <dsp:style>
        <a:lnRef idx="2">
          <a:scrgbClr r="0" g="0" b="0"/>
        </a:lnRef>
        <a:fillRef idx="0">
          <a:scrgbClr r="0" g="0" b="0"/>
        </a:fillRef>
        <a:effectRef idx="0">
          <a:scrgbClr r="0" g="0" b="0"/>
        </a:effectRef>
        <a:fontRef idx="minor"/>
      </dsp:style>
    </dsp:sp>
    <dsp:sp modelId="{6B17B1F3-2318-444E-8704-E51EAE9973E0}">
      <dsp:nvSpPr>
        <dsp:cNvPr id="0" name=""/>
        <dsp:cNvSpPr/>
      </dsp:nvSpPr>
      <dsp:spPr>
        <a:xfrm>
          <a:off x="5188432" y="3360529"/>
          <a:ext cx="91440" cy="282093"/>
        </a:xfrm>
        <a:custGeom>
          <a:avLst/>
          <a:gdLst/>
          <a:ahLst/>
          <a:cxnLst/>
          <a:rect l="0" t="0" r="0" b="0"/>
          <a:pathLst>
            <a:path>
              <a:moveTo>
                <a:pt x="45720" y="0"/>
              </a:moveTo>
              <a:lnTo>
                <a:pt x="45720" y="282093"/>
              </a:lnTo>
            </a:path>
          </a:pathLst>
        </a:custGeom>
        <a:noFill/>
        <a:ln w="25400" cap="flat" cmpd="sng" algn="ctr">
          <a:solidFill>
            <a:schemeClr val="tx2"/>
          </a:solidFill>
          <a:prstDash val="solid"/>
        </a:ln>
        <a:effectLst/>
      </dsp:spPr>
      <dsp:style>
        <a:lnRef idx="2">
          <a:scrgbClr r="0" g="0" b="0"/>
        </a:lnRef>
        <a:fillRef idx="0">
          <a:scrgbClr r="0" g="0" b="0"/>
        </a:fillRef>
        <a:effectRef idx="0">
          <a:scrgbClr r="0" g="0" b="0"/>
        </a:effectRef>
        <a:fontRef idx="minor"/>
      </dsp:style>
    </dsp:sp>
    <dsp:sp modelId="{8DC374DC-38CE-4905-9AFA-87FC15AAE3FC}">
      <dsp:nvSpPr>
        <dsp:cNvPr id="0" name=""/>
        <dsp:cNvSpPr/>
      </dsp:nvSpPr>
      <dsp:spPr>
        <a:xfrm>
          <a:off x="4048660" y="2462519"/>
          <a:ext cx="1185491" cy="282093"/>
        </a:xfrm>
        <a:custGeom>
          <a:avLst/>
          <a:gdLst/>
          <a:ahLst/>
          <a:cxnLst/>
          <a:rect l="0" t="0" r="0" b="0"/>
          <a:pathLst>
            <a:path>
              <a:moveTo>
                <a:pt x="0" y="0"/>
              </a:moveTo>
              <a:lnTo>
                <a:pt x="0" y="192238"/>
              </a:lnTo>
              <a:lnTo>
                <a:pt x="1185491" y="192238"/>
              </a:lnTo>
              <a:lnTo>
                <a:pt x="1185491" y="282093"/>
              </a:lnTo>
            </a:path>
          </a:pathLst>
        </a:custGeom>
        <a:noFill/>
        <a:ln w="25400" cap="flat" cmpd="sng" algn="ctr">
          <a:solidFill>
            <a:schemeClr val="tx2"/>
          </a:solidFill>
          <a:prstDash val="solid"/>
        </a:ln>
        <a:effectLst/>
      </dsp:spPr>
      <dsp:style>
        <a:lnRef idx="2">
          <a:scrgbClr r="0" g="0" b="0"/>
        </a:lnRef>
        <a:fillRef idx="0">
          <a:scrgbClr r="0" g="0" b="0"/>
        </a:fillRef>
        <a:effectRef idx="0">
          <a:scrgbClr r="0" g="0" b="0"/>
        </a:effectRef>
        <a:fontRef idx="minor"/>
      </dsp:style>
    </dsp:sp>
    <dsp:sp modelId="{AAAB542D-F824-4694-A7B5-287196BB929F}">
      <dsp:nvSpPr>
        <dsp:cNvPr id="0" name=""/>
        <dsp:cNvSpPr/>
      </dsp:nvSpPr>
      <dsp:spPr>
        <a:xfrm>
          <a:off x="4002940" y="2462519"/>
          <a:ext cx="91440" cy="282093"/>
        </a:xfrm>
        <a:custGeom>
          <a:avLst/>
          <a:gdLst/>
          <a:ahLst/>
          <a:cxnLst/>
          <a:rect l="0" t="0" r="0" b="0"/>
          <a:pathLst>
            <a:path>
              <a:moveTo>
                <a:pt x="45720" y="0"/>
              </a:moveTo>
              <a:lnTo>
                <a:pt x="45720" y="282093"/>
              </a:lnTo>
            </a:path>
          </a:pathLst>
        </a:custGeom>
        <a:noFill/>
        <a:ln w="25400" cap="flat" cmpd="sng" algn="ctr">
          <a:solidFill>
            <a:schemeClr val="tx2"/>
          </a:solidFill>
          <a:prstDash val="solid"/>
        </a:ln>
        <a:effectLst/>
      </dsp:spPr>
      <dsp:style>
        <a:lnRef idx="2">
          <a:scrgbClr r="0" g="0" b="0"/>
        </a:lnRef>
        <a:fillRef idx="0">
          <a:scrgbClr r="0" g="0" b="0"/>
        </a:fillRef>
        <a:effectRef idx="0">
          <a:scrgbClr r="0" g="0" b="0"/>
        </a:effectRef>
        <a:fontRef idx="minor"/>
      </dsp:style>
    </dsp:sp>
    <dsp:sp modelId="{D9A5F068-512C-4AE7-8898-78273DF30DE4}">
      <dsp:nvSpPr>
        <dsp:cNvPr id="0" name=""/>
        <dsp:cNvSpPr/>
      </dsp:nvSpPr>
      <dsp:spPr>
        <a:xfrm>
          <a:off x="2863168" y="2462519"/>
          <a:ext cx="1185491" cy="282093"/>
        </a:xfrm>
        <a:custGeom>
          <a:avLst/>
          <a:gdLst/>
          <a:ahLst/>
          <a:cxnLst/>
          <a:rect l="0" t="0" r="0" b="0"/>
          <a:pathLst>
            <a:path>
              <a:moveTo>
                <a:pt x="1185491" y="0"/>
              </a:moveTo>
              <a:lnTo>
                <a:pt x="1185491" y="192238"/>
              </a:lnTo>
              <a:lnTo>
                <a:pt x="0" y="192238"/>
              </a:lnTo>
              <a:lnTo>
                <a:pt x="0" y="28209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437297-048A-483B-9513-AD4BC8E2628C}">
      <dsp:nvSpPr>
        <dsp:cNvPr id="0" name=""/>
        <dsp:cNvSpPr/>
      </dsp:nvSpPr>
      <dsp:spPr>
        <a:xfrm>
          <a:off x="1677677" y="2462519"/>
          <a:ext cx="2370983" cy="282093"/>
        </a:xfrm>
        <a:custGeom>
          <a:avLst/>
          <a:gdLst/>
          <a:ahLst/>
          <a:cxnLst/>
          <a:rect l="0" t="0" r="0" b="0"/>
          <a:pathLst>
            <a:path>
              <a:moveTo>
                <a:pt x="2370983" y="0"/>
              </a:moveTo>
              <a:lnTo>
                <a:pt x="2370983" y="192238"/>
              </a:lnTo>
              <a:lnTo>
                <a:pt x="0" y="192238"/>
              </a:lnTo>
              <a:lnTo>
                <a:pt x="0" y="28209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5A5879-FCDC-4216-9754-4D56727884EB}">
      <dsp:nvSpPr>
        <dsp:cNvPr id="0" name=""/>
        <dsp:cNvSpPr/>
      </dsp:nvSpPr>
      <dsp:spPr>
        <a:xfrm>
          <a:off x="492185" y="2462519"/>
          <a:ext cx="3556475" cy="282093"/>
        </a:xfrm>
        <a:custGeom>
          <a:avLst/>
          <a:gdLst/>
          <a:ahLst/>
          <a:cxnLst/>
          <a:rect l="0" t="0" r="0" b="0"/>
          <a:pathLst>
            <a:path>
              <a:moveTo>
                <a:pt x="3556475" y="0"/>
              </a:moveTo>
              <a:lnTo>
                <a:pt x="3556475" y="192238"/>
              </a:lnTo>
              <a:lnTo>
                <a:pt x="0" y="192238"/>
              </a:lnTo>
              <a:lnTo>
                <a:pt x="0" y="282093"/>
              </a:lnTo>
            </a:path>
          </a:pathLst>
        </a:custGeom>
        <a:noFill/>
        <a:ln w="25400" cap="flat" cmpd="sng" algn="ctr">
          <a:solidFill>
            <a:schemeClr val="tx2"/>
          </a:solidFill>
          <a:prstDash val="solid"/>
        </a:ln>
        <a:effectLst/>
      </dsp:spPr>
      <dsp:style>
        <a:lnRef idx="2">
          <a:scrgbClr r="0" g="0" b="0"/>
        </a:lnRef>
        <a:fillRef idx="0">
          <a:scrgbClr r="0" g="0" b="0"/>
        </a:fillRef>
        <a:effectRef idx="0">
          <a:scrgbClr r="0" g="0" b="0"/>
        </a:effectRef>
        <a:fontRef idx="minor"/>
      </dsp:style>
    </dsp:sp>
    <dsp:sp modelId="{A394C489-47C4-4CD8-A458-E3534279E930}">
      <dsp:nvSpPr>
        <dsp:cNvPr id="0" name=""/>
        <dsp:cNvSpPr/>
      </dsp:nvSpPr>
      <dsp:spPr>
        <a:xfrm>
          <a:off x="2580533" y="1039603"/>
          <a:ext cx="2936254" cy="1422915"/>
        </a:xfrm>
        <a:prstGeom prst="roundRect">
          <a:avLst>
            <a:gd name="adj" fmla="val 10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138D08-CB7F-471A-97A6-46142875A876}">
      <dsp:nvSpPr>
        <dsp:cNvPr id="0" name=""/>
        <dsp:cNvSpPr/>
      </dsp:nvSpPr>
      <dsp:spPr>
        <a:xfrm>
          <a:off x="2688305" y="1141986"/>
          <a:ext cx="2936254" cy="1422915"/>
        </a:xfrm>
        <a:prstGeom prst="roundRect">
          <a:avLst>
            <a:gd name="adj" fmla="val 10000"/>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smtClean="0">
              <a:ln>
                <a:gradFill>
                  <a:gsLst>
                    <a:gs pos="0">
                      <a:srgbClr val="000000"/>
                    </a:gs>
                    <a:gs pos="39999">
                      <a:srgbClr val="0A128C"/>
                    </a:gs>
                    <a:gs pos="70000">
                      <a:srgbClr val="181CC7"/>
                    </a:gs>
                    <a:gs pos="88000">
                      <a:srgbClr val="7005D4"/>
                    </a:gs>
                    <a:gs pos="100000">
                      <a:srgbClr val="8C3D91"/>
                    </a:gs>
                  </a:gsLst>
                  <a:lin ang="5400000" scaled="0"/>
                </a:gradFill>
              </a:ln>
            </a:rPr>
            <a:t>Plenary</a:t>
          </a:r>
        </a:p>
        <a:p>
          <a:pPr lvl="0" algn="ctr" defTabSz="711200">
            <a:lnSpc>
              <a:spcPct val="90000"/>
            </a:lnSpc>
            <a:spcBef>
              <a:spcPct val="0"/>
            </a:spcBef>
            <a:spcAft>
              <a:spcPct val="35000"/>
            </a:spcAft>
          </a:pPr>
          <a:r>
            <a:rPr lang="en-US" sz="1200" kern="1200" dirty="0" smtClean="0"/>
            <a:t>Chairman</a:t>
          </a:r>
          <a:br>
            <a:rPr lang="en-US" sz="1200" kern="1200" dirty="0" smtClean="0"/>
          </a:br>
          <a:r>
            <a:rPr lang="en-US" sz="1200" kern="1200" dirty="0" smtClean="0"/>
            <a:t>   &amp; six Vice-chairmen</a:t>
          </a:r>
          <a:r>
            <a:rPr lang="en-US" sz="700" kern="1200" dirty="0" smtClean="0"/>
            <a:t>	</a:t>
          </a:r>
          <a:endParaRPr lang="en-US" sz="700" kern="1200" dirty="0"/>
        </a:p>
      </dsp:txBody>
      <dsp:txXfrm>
        <a:off x="2729981" y="1183662"/>
        <a:ext cx="2852902" cy="1339563"/>
      </dsp:txXfrm>
    </dsp:sp>
    <dsp:sp modelId="{CFF717CB-3392-4E0F-A086-8EEA05E81377}">
      <dsp:nvSpPr>
        <dsp:cNvPr id="0" name=""/>
        <dsp:cNvSpPr/>
      </dsp:nvSpPr>
      <dsp:spPr>
        <a:xfrm>
          <a:off x="7211" y="2744612"/>
          <a:ext cx="969947" cy="615916"/>
        </a:xfrm>
        <a:prstGeom prst="roundRect">
          <a:avLst>
            <a:gd name="adj" fmla="val 10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E5B816-2A07-4159-84E2-B3B71D87D9D0}">
      <dsp:nvSpPr>
        <dsp:cNvPr id="0" name=""/>
        <dsp:cNvSpPr/>
      </dsp:nvSpPr>
      <dsp:spPr>
        <a:xfrm>
          <a:off x="114983" y="2846995"/>
          <a:ext cx="969947" cy="615916"/>
        </a:xfrm>
        <a:prstGeom prst="roundRect">
          <a:avLst>
            <a:gd name="adj" fmla="val 10000"/>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ln>
                <a:gradFill>
                  <a:gsLst>
                    <a:gs pos="0">
                      <a:srgbClr val="000000"/>
                    </a:gs>
                    <a:gs pos="39999">
                      <a:srgbClr val="0A128C"/>
                    </a:gs>
                    <a:gs pos="70000">
                      <a:srgbClr val="181CC7"/>
                    </a:gs>
                    <a:gs pos="88000">
                      <a:srgbClr val="7005D4"/>
                    </a:gs>
                    <a:gs pos="100000">
                      <a:srgbClr val="8C3D91"/>
                    </a:gs>
                  </a:gsLst>
                  <a:lin ang="5400000" scaled="0"/>
                </a:gradFill>
              </a:ln>
            </a:rPr>
            <a:t>COM1</a:t>
          </a:r>
        </a:p>
        <a:p>
          <a:pPr lvl="0" algn="ctr" defTabSz="444500">
            <a:lnSpc>
              <a:spcPct val="90000"/>
            </a:lnSpc>
            <a:spcBef>
              <a:spcPct val="0"/>
            </a:spcBef>
            <a:spcAft>
              <a:spcPct val="35000"/>
            </a:spcAft>
          </a:pPr>
          <a:r>
            <a:rPr lang="en-US" sz="1000" b="1" kern="1200" dirty="0" smtClean="0"/>
            <a:t>Steering</a:t>
          </a:r>
        </a:p>
      </dsp:txBody>
      <dsp:txXfrm>
        <a:off x="133023" y="2865035"/>
        <a:ext cx="933867" cy="579836"/>
      </dsp:txXfrm>
    </dsp:sp>
    <dsp:sp modelId="{9C58D969-13E8-40D1-9814-D247F9B82FB2}">
      <dsp:nvSpPr>
        <dsp:cNvPr id="0" name=""/>
        <dsp:cNvSpPr/>
      </dsp:nvSpPr>
      <dsp:spPr>
        <a:xfrm>
          <a:off x="1192703" y="2744612"/>
          <a:ext cx="969947" cy="615916"/>
        </a:xfrm>
        <a:prstGeom prst="roundRect">
          <a:avLst>
            <a:gd name="adj" fmla="val 10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91BAE8-5DB6-4F67-AAC9-04262D35F152}">
      <dsp:nvSpPr>
        <dsp:cNvPr id="0" name=""/>
        <dsp:cNvSpPr/>
      </dsp:nvSpPr>
      <dsp:spPr>
        <a:xfrm>
          <a:off x="1300475" y="2846995"/>
          <a:ext cx="969947" cy="615916"/>
        </a:xfrm>
        <a:prstGeom prst="roundRect">
          <a:avLst>
            <a:gd name="adj" fmla="val 10000"/>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ln>
                <a:gradFill>
                  <a:gsLst>
                    <a:gs pos="0">
                      <a:srgbClr val="000000"/>
                    </a:gs>
                    <a:gs pos="39999">
                      <a:srgbClr val="0A128C"/>
                    </a:gs>
                    <a:gs pos="70000">
                      <a:srgbClr val="181CC7"/>
                    </a:gs>
                    <a:gs pos="88000">
                      <a:srgbClr val="7005D4"/>
                    </a:gs>
                    <a:gs pos="100000">
                      <a:srgbClr val="8C3D91"/>
                    </a:gs>
                  </a:gsLst>
                  <a:lin ang="5400000" scaled="0"/>
                </a:gradFill>
              </a:ln>
            </a:rPr>
            <a:t>COM2</a:t>
          </a:r>
        </a:p>
        <a:p>
          <a:pPr lvl="0" algn="ctr" defTabSz="444500">
            <a:lnSpc>
              <a:spcPct val="90000"/>
            </a:lnSpc>
            <a:spcBef>
              <a:spcPct val="0"/>
            </a:spcBef>
            <a:spcAft>
              <a:spcPct val="35000"/>
            </a:spcAft>
          </a:pPr>
          <a:r>
            <a:rPr lang="en-US" sz="1000" b="1" kern="1200" dirty="0" smtClean="0"/>
            <a:t>Credentials</a:t>
          </a:r>
        </a:p>
      </dsp:txBody>
      <dsp:txXfrm>
        <a:off x="1318515" y="2865035"/>
        <a:ext cx="933867" cy="579836"/>
      </dsp:txXfrm>
    </dsp:sp>
    <dsp:sp modelId="{31D6BD20-7DB7-45C4-9104-799969BB6472}">
      <dsp:nvSpPr>
        <dsp:cNvPr id="0" name=""/>
        <dsp:cNvSpPr/>
      </dsp:nvSpPr>
      <dsp:spPr>
        <a:xfrm>
          <a:off x="2378194" y="2744612"/>
          <a:ext cx="969947" cy="615916"/>
        </a:xfrm>
        <a:prstGeom prst="roundRect">
          <a:avLst>
            <a:gd name="adj" fmla="val 10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DECCA59-0D49-472C-A4C8-706FBA4CF3D6}">
      <dsp:nvSpPr>
        <dsp:cNvPr id="0" name=""/>
        <dsp:cNvSpPr/>
      </dsp:nvSpPr>
      <dsp:spPr>
        <a:xfrm>
          <a:off x="2485966" y="2846995"/>
          <a:ext cx="969947" cy="615916"/>
        </a:xfrm>
        <a:prstGeom prst="roundRect">
          <a:avLst>
            <a:gd name="adj" fmla="val 10000"/>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ln>
                <a:gradFill>
                  <a:gsLst>
                    <a:gs pos="0">
                      <a:srgbClr val="000000"/>
                    </a:gs>
                    <a:gs pos="39999">
                      <a:srgbClr val="0A128C"/>
                    </a:gs>
                    <a:gs pos="70000">
                      <a:srgbClr val="181CC7"/>
                    </a:gs>
                    <a:gs pos="88000">
                      <a:srgbClr val="7005D4"/>
                    </a:gs>
                    <a:gs pos="100000">
                      <a:srgbClr val="8C3D91"/>
                    </a:gs>
                  </a:gsLst>
                  <a:lin ang="5400000" scaled="0"/>
                </a:gradFill>
              </a:ln>
            </a:rPr>
            <a:t>COM3</a:t>
          </a:r>
        </a:p>
        <a:p>
          <a:pPr lvl="0" algn="ctr" defTabSz="444500">
            <a:lnSpc>
              <a:spcPct val="90000"/>
            </a:lnSpc>
            <a:spcBef>
              <a:spcPct val="0"/>
            </a:spcBef>
            <a:spcAft>
              <a:spcPct val="35000"/>
            </a:spcAft>
          </a:pPr>
          <a:r>
            <a:rPr lang="en-US" sz="1000" b="1" kern="1200" dirty="0" smtClean="0"/>
            <a:t>Budget</a:t>
          </a:r>
        </a:p>
      </dsp:txBody>
      <dsp:txXfrm>
        <a:off x="2504006" y="2865035"/>
        <a:ext cx="933867" cy="579836"/>
      </dsp:txXfrm>
    </dsp:sp>
    <dsp:sp modelId="{4C0F934D-05E2-4305-8405-DB0F0037CB3D}">
      <dsp:nvSpPr>
        <dsp:cNvPr id="0" name=""/>
        <dsp:cNvSpPr/>
      </dsp:nvSpPr>
      <dsp:spPr>
        <a:xfrm>
          <a:off x="3563686" y="2744612"/>
          <a:ext cx="969947" cy="615916"/>
        </a:xfrm>
        <a:prstGeom prst="roundRect">
          <a:avLst>
            <a:gd name="adj" fmla="val 10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193EE2-9E73-4372-BB96-A3CB3EBCDF93}">
      <dsp:nvSpPr>
        <dsp:cNvPr id="0" name=""/>
        <dsp:cNvSpPr/>
      </dsp:nvSpPr>
      <dsp:spPr>
        <a:xfrm>
          <a:off x="3671458" y="2846995"/>
          <a:ext cx="969947" cy="615916"/>
        </a:xfrm>
        <a:prstGeom prst="roundRect">
          <a:avLst>
            <a:gd name="adj" fmla="val 10000"/>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ln>
                <a:gradFill>
                  <a:gsLst>
                    <a:gs pos="0">
                      <a:srgbClr val="000000"/>
                    </a:gs>
                    <a:gs pos="39999">
                      <a:srgbClr val="0A128C"/>
                    </a:gs>
                    <a:gs pos="70000">
                      <a:srgbClr val="181CC7"/>
                    </a:gs>
                    <a:gs pos="88000">
                      <a:srgbClr val="7005D4"/>
                    </a:gs>
                    <a:gs pos="100000">
                      <a:srgbClr val="8C3D91"/>
                    </a:gs>
                  </a:gsLst>
                  <a:lin ang="5400000" scaled="0"/>
                </a:gradFill>
              </a:ln>
            </a:rPr>
            <a:t>COM4</a:t>
          </a:r>
        </a:p>
        <a:p>
          <a:pPr lvl="0" algn="ctr" defTabSz="444500">
            <a:lnSpc>
              <a:spcPct val="90000"/>
            </a:lnSpc>
            <a:spcBef>
              <a:spcPct val="0"/>
            </a:spcBef>
            <a:spcAft>
              <a:spcPct val="35000"/>
            </a:spcAft>
          </a:pPr>
          <a:r>
            <a:rPr lang="en-US" sz="1000" b="1" kern="1200" dirty="0" smtClean="0"/>
            <a:t>Editorial</a:t>
          </a:r>
        </a:p>
      </dsp:txBody>
      <dsp:txXfrm>
        <a:off x="3689498" y="2865035"/>
        <a:ext cx="933867" cy="579836"/>
      </dsp:txXfrm>
    </dsp:sp>
    <dsp:sp modelId="{90C300EC-D718-445C-9B5F-A0722D6054A6}">
      <dsp:nvSpPr>
        <dsp:cNvPr id="0" name=""/>
        <dsp:cNvSpPr/>
      </dsp:nvSpPr>
      <dsp:spPr>
        <a:xfrm>
          <a:off x="4749178" y="2744612"/>
          <a:ext cx="969947" cy="615916"/>
        </a:xfrm>
        <a:prstGeom prst="roundRect">
          <a:avLst>
            <a:gd name="adj" fmla="val 10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187F98-CC5C-4842-B9CE-085648C9FD4D}">
      <dsp:nvSpPr>
        <dsp:cNvPr id="0" name=""/>
        <dsp:cNvSpPr/>
      </dsp:nvSpPr>
      <dsp:spPr>
        <a:xfrm>
          <a:off x="4856950" y="2846995"/>
          <a:ext cx="969947" cy="615916"/>
        </a:xfrm>
        <a:prstGeom prst="roundRect">
          <a:avLst>
            <a:gd name="adj" fmla="val 10000"/>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ln>
                <a:gradFill>
                  <a:gsLst>
                    <a:gs pos="0">
                      <a:srgbClr val="000000"/>
                    </a:gs>
                    <a:gs pos="39999">
                      <a:srgbClr val="0A128C"/>
                    </a:gs>
                    <a:gs pos="70000">
                      <a:srgbClr val="181CC7"/>
                    </a:gs>
                    <a:gs pos="88000">
                      <a:srgbClr val="7005D4"/>
                    </a:gs>
                    <a:gs pos="100000">
                      <a:srgbClr val="8C3D91"/>
                    </a:gs>
                  </a:gsLst>
                  <a:lin ang="5400000" scaled="0"/>
                </a:gradFill>
              </a:ln>
            </a:rPr>
            <a:t>COM5</a:t>
          </a:r>
        </a:p>
        <a:p>
          <a:pPr lvl="0" algn="ctr" defTabSz="444500">
            <a:lnSpc>
              <a:spcPct val="90000"/>
            </a:lnSpc>
            <a:spcBef>
              <a:spcPct val="0"/>
            </a:spcBef>
            <a:spcAft>
              <a:spcPct val="35000"/>
            </a:spcAft>
          </a:pPr>
          <a:r>
            <a:rPr lang="en-US" sz="1000" b="1" kern="1200" dirty="0" smtClean="0"/>
            <a:t>Policy &amp; Legal</a:t>
          </a:r>
        </a:p>
      </dsp:txBody>
      <dsp:txXfrm>
        <a:off x="4874990" y="2865035"/>
        <a:ext cx="933867" cy="579836"/>
      </dsp:txXfrm>
    </dsp:sp>
    <dsp:sp modelId="{DFB6DACE-E9B5-4A4A-90E7-60BE6FDF8255}">
      <dsp:nvSpPr>
        <dsp:cNvPr id="0" name=""/>
        <dsp:cNvSpPr/>
      </dsp:nvSpPr>
      <dsp:spPr>
        <a:xfrm>
          <a:off x="4749178" y="3642622"/>
          <a:ext cx="969947" cy="615916"/>
        </a:xfrm>
        <a:prstGeom prst="roundRect">
          <a:avLst>
            <a:gd name="adj" fmla="val 10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7A1158-659B-413D-9E43-BACB57129812}">
      <dsp:nvSpPr>
        <dsp:cNvPr id="0" name=""/>
        <dsp:cNvSpPr/>
      </dsp:nvSpPr>
      <dsp:spPr>
        <a:xfrm>
          <a:off x="4856950" y="3745005"/>
          <a:ext cx="969947" cy="615916"/>
        </a:xfrm>
        <a:prstGeom prst="roundRect">
          <a:avLst>
            <a:gd name="adj" fmla="val 10000"/>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Sub Groups</a:t>
          </a:r>
          <a:endParaRPr lang="en-US" sz="1000" kern="1200" dirty="0"/>
        </a:p>
      </dsp:txBody>
      <dsp:txXfrm>
        <a:off x="4874990" y="3763045"/>
        <a:ext cx="933867" cy="579836"/>
      </dsp:txXfrm>
    </dsp:sp>
    <dsp:sp modelId="{5BA71A5B-2BA5-4053-AA2A-C3600EAC6619}">
      <dsp:nvSpPr>
        <dsp:cNvPr id="0" name=""/>
        <dsp:cNvSpPr/>
      </dsp:nvSpPr>
      <dsp:spPr>
        <a:xfrm>
          <a:off x="5934670" y="2744612"/>
          <a:ext cx="969947" cy="615916"/>
        </a:xfrm>
        <a:prstGeom prst="roundRect">
          <a:avLst>
            <a:gd name="adj" fmla="val 10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E9904B-8ABD-41EC-9ACC-FCC132D23D5A}">
      <dsp:nvSpPr>
        <dsp:cNvPr id="0" name=""/>
        <dsp:cNvSpPr/>
      </dsp:nvSpPr>
      <dsp:spPr>
        <a:xfrm>
          <a:off x="6042442" y="2846995"/>
          <a:ext cx="969947" cy="615916"/>
        </a:xfrm>
        <a:prstGeom prst="roundRect">
          <a:avLst>
            <a:gd name="adj" fmla="val 10000"/>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ln>
                <a:gradFill>
                  <a:gsLst>
                    <a:gs pos="0">
                      <a:srgbClr val="000000"/>
                    </a:gs>
                    <a:gs pos="39999">
                      <a:srgbClr val="0A128C"/>
                    </a:gs>
                    <a:gs pos="70000">
                      <a:srgbClr val="181CC7"/>
                    </a:gs>
                    <a:gs pos="88000">
                      <a:srgbClr val="7005D4"/>
                    </a:gs>
                    <a:gs pos="100000">
                      <a:srgbClr val="8C3D91"/>
                    </a:gs>
                  </a:gsLst>
                  <a:lin ang="5400000" scaled="0"/>
                </a:gradFill>
              </a:ln>
            </a:rPr>
            <a:t>COM6</a:t>
          </a:r>
        </a:p>
        <a:p>
          <a:pPr lvl="0" algn="ctr" defTabSz="444500">
            <a:lnSpc>
              <a:spcPct val="90000"/>
            </a:lnSpc>
            <a:spcBef>
              <a:spcPct val="0"/>
            </a:spcBef>
            <a:spcAft>
              <a:spcPct val="35000"/>
            </a:spcAft>
          </a:pPr>
          <a:r>
            <a:rPr lang="en-US" sz="1000" b="1" kern="1200" dirty="0" smtClean="0"/>
            <a:t>Admin &amp; Mgt</a:t>
          </a:r>
        </a:p>
      </dsp:txBody>
      <dsp:txXfrm>
        <a:off x="6060482" y="2865035"/>
        <a:ext cx="933867" cy="579836"/>
      </dsp:txXfrm>
    </dsp:sp>
    <dsp:sp modelId="{BEAC41C8-F20E-4083-8DFB-A0F00A3FB1DC}">
      <dsp:nvSpPr>
        <dsp:cNvPr id="0" name=""/>
        <dsp:cNvSpPr/>
      </dsp:nvSpPr>
      <dsp:spPr>
        <a:xfrm>
          <a:off x="5934670" y="3642622"/>
          <a:ext cx="969947" cy="615916"/>
        </a:xfrm>
        <a:prstGeom prst="roundRect">
          <a:avLst>
            <a:gd name="adj" fmla="val 10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496A0C-45DE-4DBF-B7F4-1204E1323D7E}">
      <dsp:nvSpPr>
        <dsp:cNvPr id="0" name=""/>
        <dsp:cNvSpPr/>
      </dsp:nvSpPr>
      <dsp:spPr>
        <a:xfrm>
          <a:off x="6042442" y="3745005"/>
          <a:ext cx="969947" cy="615916"/>
        </a:xfrm>
        <a:prstGeom prst="roundRect">
          <a:avLst>
            <a:gd name="adj" fmla="val 10000"/>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Sub Groups</a:t>
          </a:r>
        </a:p>
      </dsp:txBody>
      <dsp:txXfrm>
        <a:off x="6060482" y="3763045"/>
        <a:ext cx="933867" cy="579836"/>
      </dsp:txXfrm>
    </dsp:sp>
    <dsp:sp modelId="{7510EAF0-A950-45D9-BB93-C0B7DBB14976}">
      <dsp:nvSpPr>
        <dsp:cNvPr id="0" name=""/>
        <dsp:cNvSpPr/>
      </dsp:nvSpPr>
      <dsp:spPr>
        <a:xfrm>
          <a:off x="7127373" y="2777939"/>
          <a:ext cx="969947" cy="615916"/>
        </a:xfrm>
        <a:prstGeom prst="roundRect">
          <a:avLst>
            <a:gd name="adj" fmla="val 10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1AED1B-CB05-4799-BB7F-0D3D094D6EAD}">
      <dsp:nvSpPr>
        <dsp:cNvPr id="0" name=""/>
        <dsp:cNvSpPr/>
      </dsp:nvSpPr>
      <dsp:spPr>
        <a:xfrm>
          <a:off x="7235145" y="2880322"/>
          <a:ext cx="969947" cy="615916"/>
        </a:xfrm>
        <a:prstGeom prst="roundRect">
          <a:avLst>
            <a:gd name="adj" fmla="val 10000"/>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b="0" kern="1200" dirty="0" smtClean="0">
              <a:ln>
                <a:gradFill>
                  <a:gsLst>
                    <a:gs pos="0">
                      <a:srgbClr val="000000"/>
                    </a:gs>
                    <a:gs pos="39999">
                      <a:srgbClr val="0A128C"/>
                    </a:gs>
                    <a:gs pos="70000">
                      <a:srgbClr val="181CC7"/>
                    </a:gs>
                    <a:gs pos="88000">
                      <a:srgbClr val="7005D4"/>
                    </a:gs>
                    <a:gs pos="100000">
                      <a:srgbClr val="8C3D91"/>
                    </a:gs>
                  </a:gsLst>
                  <a:lin ang="5400000" scaled="0"/>
                </a:gradFill>
              </a:ln>
            </a:rPr>
            <a:t>WG-PL</a:t>
          </a:r>
        </a:p>
      </dsp:txBody>
      <dsp:txXfrm>
        <a:off x="7253185" y="2898362"/>
        <a:ext cx="933867" cy="579836"/>
      </dsp:txXfrm>
    </dsp:sp>
    <dsp:sp modelId="{57A45086-716B-4C5D-B5F9-7894C3261FCF}">
      <dsp:nvSpPr>
        <dsp:cNvPr id="0" name=""/>
        <dsp:cNvSpPr/>
      </dsp:nvSpPr>
      <dsp:spPr>
        <a:xfrm>
          <a:off x="7120161" y="3642622"/>
          <a:ext cx="969947" cy="615916"/>
        </a:xfrm>
        <a:prstGeom prst="roundRect">
          <a:avLst>
            <a:gd name="adj" fmla="val 10000"/>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328E36-FEA0-4949-A753-7CF9E11A45B2}">
      <dsp:nvSpPr>
        <dsp:cNvPr id="0" name=""/>
        <dsp:cNvSpPr/>
      </dsp:nvSpPr>
      <dsp:spPr>
        <a:xfrm>
          <a:off x="7227933" y="3745005"/>
          <a:ext cx="969947" cy="615916"/>
        </a:xfrm>
        <a:prstGeom prst="roundRect">
          <a:avLst>
            <a:gd name="adj" fmla="val 10000"/>
          </a:avLst>
        </a:prstGeom>
        <a:solidFill>
          <a:schemeClr val="bg1"/>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US" sz="1000" kern="1200" dirty="0" smtClean="0"/>
            <a:t>Sub Groups</a:t>
          </a:r>
        </a:p>
      </dsp:txBody>
      <dsp:txXfrm>
        <a:off x="7245973" y="3763045"/>
        <a:ext cx="933867" cy="5798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C3C8E4-0D43-4477-80FB-B44EE6CE9A5F}">
      <dsp:nvSpPr>
        <dsp:cNvPr id="0" name=""/>
        <dsp:cNvSpPr/>
      </dsp:nvSpPr>
      <dsp:spPr>
        <a:xfrm>
          <a:off x="1388380" y="-33245"/>
          <a:ext cx="5144120" cy="5144120"/>
        </a:xfrm>
        <a:prstGeom prst="ellipse">
          <a:avLst/>
        </a:prstGeom>
        <a:gradFill rotWithShape="0">
          <a:gsLst>
            <a:gs pos="0">
              <a:srgbClr val="5E9EFF"/>
            </a:gs>
            <a:gs pos="39999">
              <a:srgbClr val="85C2FF"/>
            </a:gs>
            <a:gs pos="70000">
              <a:srgbClr val="C4D6EB"/>
            </a:gs>
            <a:gs pos="100000">
              <a:srgbClr val="FFEBFA"/>
            </a:gs>
          </a:gsLst>
          <a:lin ang="5400000" scaled="0"/>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Plenipotentiary</a:t>
          </a:r>
          <a:endParaRPr lang="en-US" sz="1200" b="1" kern="1200" dirty="0">
            <a:solidFill>
              <a:schemeClr val="tx2"/>
            </a:solidFill>
          </a:endParaRPr>
        </a:p>
      </dsp:txBody>
      <dsp:txXfrm>
        <a:off x="2995917" y="223960"/>
        <a:ext cx="1929045" cy="514412"/>
      </dsp:txXfrm>
    </dsp:sp>
    <dsp:sp modelId="{C3D52B6E-940B-4F26-8864-81F19954BA47}">
      <dsp:nvSpPr>
        <dsp:cNvPr id="0" name=""/>
        <dsp:cNvSpPr/>
      </dsp:nvSpPr>
      <dsp:spPr>
        <a:xfrm>
          <a:off x="1774189" y="679497"/>
          <a:ext cx="4372502" cy="4490253"/>
        </a:xfrm>
        <a:prstGeom prst="ellipse">
          <a:avLst/>
        </a:prstGeom>
        <a:gradFill rotWithShape="0">
          <a:gsLst>
            <a:gs pos="0">
              <a:srgbClr val="CCCCFF"/>
            </a:gs>
            <a:gs pos="17999">
              <a:srgbClr val="99CCFF"/>
            </a:gs>
            <a:gs pos="36000">
              <a:srgbClr val="9966FF"/>
            </a:gs>
            <a:gs pos="61000">
              <a:srgbClr val="CC99FF"/>
            </a:gs>
            <a:gs pos="82001">
              <a:srgbClr val="99CCFF"/>
            </a:gs>
            <a:gs pos="100000">
              <a:srgbClr val="CCCCFF"/>
            </a:gs>
          </a:gsLst>
          <a:lin ang="5400000" scaled="0"/>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R,T,D conferences and assemblies</a:t>
          </a:r>
          <a:endParaRPr lang="en-US" sz="1200" b="1" kern="1200" dirty="0">
            <a:solidFill>
              <a:schemeClr val="tx2"/>
            </a:solidFill>
          </a:endParaRPr>
        </a:p>
      </dsp:txBody>
      <dsp:txXfrm>
        <a:off x="3017619" y="937686"/>
        <a:ext cx="1885641" cy="516379"/>
      </dsp:txXfrm>
    </dsp:sp>
    <dsp:sp modelId="{E598125C-ED91-4F26-8DF7-77EA3B68039F}">
      <dsp:nvSpPr>
        <dsp:cNvPr id="0" name=""/>
        <dsp:cNvSpPr/>
      </dsp:nvSpPr>
      <dsp:spPr>
        <a:xfrm>
          <a:off x="2159997" y="1443500"/>
          <a:ext cx="3600884" cy="3733864"/>
        </a:xfrm>
        <a:prstGeom prst="ellipse">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tx2"/>
              </a:solidFill>
            </a:rPr>
            <a:t>National, Regional and Interregional preps</a:t>
          </a:r>
          <a:endParaRPr lang="en-US" sz="1100" b="1" kern="1200" dirty="0">
            <a:solidFill>
              <a:schemeClr val="tx2"/>
            </a:solidFill>
          </a:endParaRPr>
        </a:p>
      </dsp:txBody>
      <dsp:txXfrm>
        <a:off x="3028711" y="1701137"/>
        <a:ext cx="1863457" cy="515273"/>
      </dsp:txXfrm>
    </dsp:sp>
    <dsp:sp modelId="{FD7A97A6-F0E7-42C9-A5CD-C5142C2C96AD}">
      <dsp:nvSpPr>
        <dsp:cNvPr id="0" name=""/>
        <dsp:cNvSpPr/>
      </dsp:nvSpPr>
      <dsp:spPr>
        <a:xfrm>
          <a:off x="2545807" y="2318106"/>
          <a:ext cx="2829266" cy="2756270"/>
        </a:xfrm>
        <a:prstGeom prst="ellipse">
          <a:avLst/>
        </a:prstGeom>
        <a:gradFill rotWithShape="0">
          <a:gsLst>
            <a:gs pos="0">
              <a:srgbClr val="CCCCFF"/>
            </a:gs>
            <a:gs pos="17999">
              <a:srgbClr val="99CCFF"/>
            </a:gs>
            <a:gs pos="36000">
              <a:srgbClr val="9966FF"/>
            </a:gs>
            <a:gs pos="61000">
              <a:srgbClr val="CC99FF"/>
            </a:gs>
            <a:gs pos="82001">
              <a:srgbClr val="99CCFF"/>
            </a:gs>
            <a:gs pos="100000">
              <a:srgbClr val="CCCCFF"/>
            </a:gs>
          </a:gsLst>
          <a:lin ang="5400000" scaled="0"/>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tx2"/>
              </a:solidFill>
            </a:rPr>
            <a:t>Council and  Sector Advisory Groups</a:t>
          </a:r>
          <a:endParaRPr lang="en-US" sz="1100" b="1" kern="1200" dirty="0">
            <a:solidFill>
              <a:schemeClr val="tx2"/>
            </a:solidFill>
          </a:endParaRPr>
        </a:p>
      </dsp:txBody>
      <dsp:txXfrm>
        <a:off x="3196538" y="2566170"/>
        <a:ext cx="1527803" cy="496128"/>
      </dsp:txXfrm>
    </dsp:sp>
    <dsp:sp modelId="{1CBED4DB-1EDD-4F23-BEE8-D15F8F1FC565}">
      <dsp:nvSpPr>
        <dsp:cNvPr id="0" name=""/>
        <dsp:cNvSpPr/>
      </dsp:nvSpPr>
      <dsp:spPr>
        <a:xfrm>
          <a:off x="2842818" y="3053226"/>
          <a:ext cx="2235243" cy="2057648"/>
        </a:xfrm>
        <a:prstGeom prst="ellipse">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tx2"/>
              </a:solidFill>
            </a:rPr>
            <a:t>Coordination Committee</a:t>
          </a:r>
          <a:endParaRPr lang="en-US" sz="1100" b="1" kern="1200" dirty="0">
            <a:solidFill>
              <a:schemeClr val="tx2"/>
            </a:solidFill>
          </a:endParaRPr>
        </a:p>
      </dsp:txBody>
      <dsp:txXfrm>
        <a:off x="3233985" y="3310432"/>
        <a:ext cx="1452908" cy="514412"/>
      </dsp:txXfrm>
    </dsp:sp>
    <dsp:sp modelId="{438AD9F0-659F-4C24-944B-BDC416BE7CA1}">
      <dsp:nvSpPr>
        <dsp:cNvPr id="0" name=""/>
        <dsp:cNvSpPr/>
      </dsp:nvSpPr>
      <dsp:spPr>
        <a:xfrm>
          <a:off x="3168348" y="3824844"/>
          <a:ext cx="1584183" cy="1286030"/>
        </a:xfrm>
        <a:prstGeom prst="ellipse">
          <a:avLst/>
        </a:prstGeom>
        <a:gradFill rotWithShape="0">
          <a:gsLst>
            <a:gs pos="0">
              <a:srgbClr val="CCCCFF"/>
            </a:gs>
            <a:gs pos="17999">
              <a:srgbClr val="99CCFF"/>
            </a:gs>
            <a:gs pos="36000">
              <a:srgbClr val="9966FF"/>
            </a:gs>
            <a:gs pos="61000">
              <a:srgbClr val="CC99FF"/>
            </a:gs>
            <a:gs pos="82001">
              <a:srgbClr val="99CCFF"/>
            </a:gs>
            <a:gs pos="100000">
              <a:srgbClr val="CCCCFF"/>
            </a:gs>
          </a:gsLst>
          <a:lin ang="5400000" scaled="0"/>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en-US" sz="1000" b="1" kern="1200" dirty="0" smtClean="0">
              <a:solidFill>
                <a:schemeClr val="tx2"/>
              </a:solidFill>
            </a:rPr>
            <a:t>PP Preparatory Group</a:t>
          </a:r>
          <a:endParaRPr lang="en-US" sz="1000" b="1" kern="1200" dirty="0">
            <a:solidFill>
              <a:schemeClr val="tx2"/>
            </a:solidFill>
          </a:endParaRPr>
        </a:p>
      </dsp:txBody>
      <dsp:txXfrm>
        <a:off x="3400346" y="4146352"/>
        <a:ext cx="1120186" cy="64301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576"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buClrTx/>
              <a:buFontTx/>
              <a:buNone/>
              <a:defRPr sz="1200">
                <a:solidFill>
                  <a:schemeClr val="tx1"/>
                </a:solidFill>
                <a:latin typeface="Verdana" pitchFamily="34" charset="0"/>
              </a:defRPr>
            </a:lvl1pPr>
          </a:lstStyle>
          <a:p>
            <a:endParaRPr lang="en-US"/>
          </a:p>
        </p:txBody>
      </p:sp>
      <p:sp>
        <p:nvSpPr>
          <p:cNvPr id="28675" name="Rectangle 3"/>
          <p:cNvSpPr>
            <a:spLocks noGrp="1" noChangeArrowheads="1"/>
          </p:cNvSpPr>
          <p:nvPr>
            <p:ph type="dt" sz="quarter" idx="1"/>
          </p:nvPr>
        </p:nvSpPr>
        <p:spPr bwMode="auto">
          <a:xfrm>
            <a:off x="3851099" y="0"/>
            <a:ext cx="2946576"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buClrTx/>
              <a:buFontTx/>
              <a:buNone/>
              <a:defRPr sz="1200">
                <a:solidFill>
                  <a:schemeClr val="tx1"/>
                </a:solidFill>
                <a:latin typeface="Verdana" pitchFamily="34" charset="0"/>
              </a:defRPr>
            </a:lvl1pPr>
          </a:lstStyle>
          <a:p>
            <a:endParaRPr lang="en-US"/>
          </a:p>
        </p:txBody>
      </p:sp>
      <p:sp>
        <p:nvSpPr>
          <p:cNvPr id="28676" name="Rectangle 4"/>
          <p:cNvSpPr>
            <a:spLocks noGrp="1" noChangeArrowheads="1"/>
          </p:cNvSpPr>
          <p:nvPr>
            <p:ph type="ftr" sz="quarter" idx="2"/>
          </p:nvPr>
        </p:nvSpPr>
        <p:spPr bwMode="auto">
          <a:xfrm>
            <a:off x="0" y="9429831"/>
            <a:ext cx="2946576" cy="49680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buClrTx/>
              <a:buFontTx/>
              <a:buNone/>
              <a:defRPr sz="1200">
                <a:solidFill>
                  <a:schemeClr val="tx1"/>
                </a:solidFill>
                <a:latin typeface="Verdana" pitchFamily="34" charset="0"/>
              </a:defRPr>
            </a:lvl1pPr>
          </a:lstStyle>
          <a:p>
            <a:endParaRPr lang="en-US"/>
          </a:p>
        </p:txBody>
      </p:sp>
      <p:sp>
        <p:nvSpPr>
          <p:cNvPr id="28677" name="Rectangle 5"/>
          <p:cNvSpPr>
            <a:spLocks noGrp="1" noChangeArrowheads="1"/>
          </p:cNvSpPr>
          <p:nvPr>
            <p:ph type="sldNum" sz="quarter" idx="3"/>
          </p:nvPr>
        </p:nvSpPr>
        <p:spPr bwMode="auto">
          <a:xfrm>
            <a:off x="3851099" y="9429831"/>
            <a:ext cx="2946576" cy="49680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buClrTx/>
              <a:buFontTx/>
              <a:buNone/>
              <a:defRPr sz="1200">
                <a:solidFill>
                  <a:schemeClr val="tx1"/>
                </a:solidFill>
                <a:latin typeface="Verdana" pitchFamily="34" charset="0"/>
              </a:defRPr>
            </a:lvl1pPr>
          </a:lstStyle>
          <a:p>
            <a:fld id="{43EF9F8E-1698-4FF0-A821-663B93B71C50}" type="slidenum">
              <a:rPr lang="en-US"/>
              <a:pPr/>
              <a:t>‹#›</a:t>
            </a:fld>
            <a:endParaRPr lang="en-US"/>
          </a:p>
        </p:txBody>
      </p:sp>
    </p:spTree>
    <p:extLst>
      <p:ext uri="{BB962C8B-B14F-4D97-AF65-F5344CB8AC3E}">
        <p14:creationId xmlns:p14="http://schemas.microsoft.com/office/powerpoint/2010/main" val="17113866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46576"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buClrTx/>
              <a:buFontTx/>
              <a:buNone/>
              <a:defRPr sz="1200">
                <a:solidFill>
                  <a:schemeClr val="tx1"/>
                </a:solidFill>
                <a:latin typeface="Verdana" pitchFamily="34" charset="0"/>
              </a:defRPr>
            </a:lvl1pPr>
          </a:lstStyle>
          <a:p>
            <a:endParaRPr lang="en-US"/>
          </a:p>
        </p:txBody>
      </p:sp>
      <p:sp>
        <p:nvSpPr>
          <p:cNvPr id="48131" name="Rectangle 3"/>
          <p:cNvSpPr>
            <a:spLocks noGrp="1" noChangeArrowheads="1"/>
          </p:cNvSpPr>
          <p:nvPr>
            <p:ph type="dt" idx="1"/>
          </p:nvPr>
        </p:nvSpPr>
        <p:spPr bwMode="auto">
          <a:xfrm>
            <a:off x="3851099" y="0"/>
            <a:ext cx="2946576"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buClrTx/>
              <a:buFontTx/>
              <a:buNone/>
              <a:defRPr sz="1200">
                <a:solidFill>
                  <a:schemeClr val="tx1"/>
                </a:solidFill>
                <a:latin typeface="Verdana" pitchFamily="34" charset="0"/>
              </a:defRPr>
            </a:lvl1pPr>
          </a:lstStyle>
          <a:p>
            <a:endParaRPr lang="en-US"/>
          </a:p>
        </p:txBody>
      </p:sp>
      <p:sp>
        <p:nvSpPr>
          <p:cNvPr id="7172" name="Rectangle 4"/>
          <p:cNvSpPr>
            <a:spLocks noGrp="1" noRot="1" noChangeAspect="1" noChangeArrowheads="1" noTextEdit="1"/>
          </p:cNvSpPr>
          <p:nvPr>
            <p:ph type="sldImg" idx="2"/>
          </p:nvPr>
        </p:nvSpPr>
        <p:spPr bwMode="auto">
          <a:xfrm>
            <a:off x="919163" y="746125"/>
            <a:ext cx="4962525" cy="3721100"/>
          </a:xfrm>
          <a:prstGeom prst="rect">
            <a:avLst/>
          </a:prstGeom>
          <a:noFill/>
          <a:ln w="9525">
            <a:solidFill>
              <a:srgbClr val="000000"/>
            </a:solidFill>
            <a:miter lim="800000"/>
            <a:headEnd/>
            <a:tailEnd/>
          </a:ln>
        </p:spPr>
      </p:sp>
      <p:sp>
        <p:nvSpPr>
          <p:cNvPr id="48133" name="Rectangle 5"/>
          <p:cNvSpPr>
            <a:spLocks noGrp="1" noChangeArrowheads="1"/>
          </p:cNvSpPr>
          <p:nvPr>
            <p:ph type="body" sz="quarter" idx="3"/>
          </p:nvPr>
        </p:nvSpPr>
        <p:spPr bwMode="auto">
          <a:xfrm>
            <a:off x="906141" y="4715710"/>
            <a:ext cx="4985393" cy="44649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8134" name="Rectangle 6"/>
          <p:cNvSpPr>
            <a:spLocks noGrp="1" noChangeArrowheads="1"/>
          </p:cNvSpPr>
          <p:nvPr>
            <p:ph type="ftr" sz="quarter" idx="4"/>
          </p:nvPr>
        </p:nvSpPr>
        <p:spPr bwMode="auto">
          <a:xfrm>
            <a:off x="0" y="9429831"/>
            <a:ext cx="2946576" cy="49680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buClrTx/>
              <a:buFontTx/>
              <a:buNone/>
              <a:defRPr sz="1200">
                <a:solidFill>
                  <a:schemeClr val="tx1"/>
                </a:solidFill>
                <a:latin typeface="Verdana" pitchFamily="34" charset="0"/>
              </a:defRPr>
            </a:lvl1pPr>
          </a:lstStyle>
          <a:p>
            <a:endParaRPr lang="en-US"/>
          </a:p>
        </p:txBody>
      </p:sp>
      <p:sp>
        <p:nvSpPr>
          <p:cNvPr id="48135" name="Rectangle 7"/>
          <p:cNvSpPr>
            <a:spLocks noGrp="1" noChangeArrowheads="1"/>
          </p:cNvSpPr>
          <p:nvPr>
            <p:ph type="sldNum" sz="quarter" idx="5"/>
          </p:nvPr>
        </p:nvSpPr>
        <p:spPr bwMode="auto">
          <a:xfrm>
            <a:off x="3851099" y="9429831"/>
            <a:ext cx="2946576" cy="49680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buClrTx/>
              <a:buFontTx/>
              <a:buNone/>
              <a:defRPr sz="1200">
                <a:solidFill>
                  <a:schemeClr val="tx1"/>
                </a:solidFill>
                <a:latin typeface="Verdana" pitchFamily="34" charset="0"/>
              </a:defRPr>
            </a:lvl1pPr>
          </a:lstStyle>
          <a:p>
            <a:fld id="{18BB44A7-6A6F-47C3-93A8-1090B81250A8}" type="slidenum">
              <a:rPr lang="en-US"/>
              <a:pPr/>
              <a:t>‹#›</a:t>
            </a:fld>
            <a:endParaRPr lang="en-US"/>
          </a:p>
        </p:txBody>
      </p:sp>
    </p:spTree>
    <p:extLst>
      <p:ext uri="{BB962C8B-B14F-4D97-AF65-F5344CB8AC3E}">
        <p14:creationId xmlns:p14="http://schemas.microsoft.com/office/powerpoint/2010/main" val="3410450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Verdana"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Verdana"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Verdana"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Verdana"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B4A66574-4D76-41E5-A4DA-2F9DE6E3FEA4}" type="slidenum">
              <a:rPr lang="en-US"/>
              <a:pPr/>
              <a:t>1</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60F0C7F5-1378-44F3-90A8-618C7697A6C2}" type="slidenum">
              <a:rPr lang="en-US"/>
              <a:pPr/>
              <a:t>11</a:t>
            </a:fld>
            <a:endParaRPr lang="en-US"/>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pPr algn="just" eaLnBrk="1" hangingPunct="1"/>
            <a:r>
              <a:rPr lang="en-US" smtClean="0">
                <a:latin typeface="Arial" charset="0"/>
                <a:cs typeface="Arial" charset="0"/>
              </a:rPr>
              <a:t>Thank you. </a:t>
            </a:r>
          </a:p>
          <a:p>
            <a:pPr eaLnBrk="1" hangingPunct="1"/>
            <a:endParaRPr 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3"/>
          <p:cNvSpPr>
            <a:spLocks noGrp="1" noChangeArrowheads="1"/>
          </p:cNvSpPr>
          <p:nvPr>
            <p:ph type="sldNum" sz="quarter" idx="10"/>
          </p:nvPr>
        </p:nvSpPr>
        <p:spPr>
          <a:ln/>
        </p:spPr>
        <p:txBody>
          <a:bodyPr/>
          <a:lstStyle>
            <a:lvl1pPr>
              <a:defRPr/>
            </a:lvl1pPr>
          </a:lstStyle>
          <a:p>
            <a:fld id="{A22BFD6E-998F-4DFF-A419-1778374688EC}" type="slidenum">
              <a:rPr lang="en-US"/>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F38E8353-BB74-4DC8-BD8A-0E2E8C074E87}" type="slidenum">
              <a:rPr lang="en-US"/>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381A34D9-B0E5-424C-B26B-115F39B583DC}" type="slidenum">
              <a:rPr lang="en-US"/>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9A88D9-2A2D-4628-9DA2-C08DDC95F4DD}" type="datetime1">
              <a:rPr lang="en-US" smtClean="0"/>
              <a:t>10/04/2013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F5DD73-8F48-4E5E-AC5B-07789073F132}" type="datetime1">
              <a:rPr lang="en-US" smtClean="0"/>
              <a:t>10/04/2013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7388B8-0E6E-4D7C-85E3-13864363407E}" type="datetime1">
              <a:rPr lang="en-US" smtClean="0"/>
              <a:t>10/04/2013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080F99-8A71-485B-AE72-408850751EAF}" type="datetime1">
              <a:rPr lang="en-US" smtClean="0"/>
              <a:t>10/04/2013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CDDCE4-F7A6-4D38-9C7B-FDC3A5EA1E0D}" type="datetime1">
              <a:rPr lang="en-US" smtClean="0"/>
              <a:t>10/04/2013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80CD11-B2CF-4D9D-A9B2-09168D7D351D}" type="datetime1">
              <a:rPr lang="en-US" smtClean="0"/>
              <a:t>10/04/2013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A8AA2F-11B2-411F-ACB9-34DAD9B83401}" type="datetime1">
              <a:rPr lang="en-US" smtClean="0"/>
              <a:t>10/04/2013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0E87DD-DB7E-4F0A-B2E2-CF0F888DDD02}" type="datetime1">
              <a:rPr lang="en-US" smtClean="0"/>
              <a:t>10/04/2013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F3F8EB4B-F223-435B-A641-7FF544293864}" type="slidenum">
              <a:rPr lang="en-US"/>
              <a:pPr/>
              <a:t>‹#›</a:t>
            </a:fld>
            <a:endParaRPr 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CA0816-C4C8-4493-BEF7-B72EED17B66A}" type="datetime1">
              <a:rPr lang="en-US" smtClean="0"/>
              <a:t>10/04/2013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8E470F-1880-4B9A-B842-CA6F1FDC647B}" type="datetime1">
              <a:rPr lang="en-US" smtClean="0"/>
              <a:t>10/04/2013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3630D67-E250-413B-B6C8-F7DA52B4E128}" type="datetime1">
              <a:rPr lang="en-US" smtClean="0"/>
              <a:t>10/04/2013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0" descr="Watermark"/>
          <p:cNvPicPr>
            <a:picLocks noChangeAspect="1" noChangeArrowheads="1"/>
          </p:cNvPicPr>
          <p:nvPr/>
        </p:nvPicPr>
        <p:blipFill>
          <a:blip r:embed="rId2" cstate="print"/>
          <a:srcRect l="6723" b="12773"/>
          <a:stretch>
            <a:fillRect/>
          </a:stretch>
        </p:blipFill>
        <p:spPr bwMode="auto">
          <a:xfrm>
            <a:off x="0" y="809625"/>
            <a:ext cx="6467475" cy="6048375"/>
          </a:xfrm>
          <a:prstGeom prst="rect">
            <a:avLst/>
          </a:prstGeom>
          <a:noFill/>
          <a:ln w="9525">
            <a:noFill/>
            <a:miter lim="800000"/>
            <a:headEnd/>
            <a:tailEnd/>
          </a:ln>
        </p:spPr>
      </p:pic>
      <p:sp>
        <p:nvSpPr>
          <p:cNvPr id="5" name="Line 68"/>
          <p:cNvSpPr>
            <a:spLocks noChangeShapeType="1"/>
          </p:cNvSpPr>
          <p:nvPr/>
        </p:nvSpPr>
        <p:spPr bwMode="auto">
          <a:xfrm flipH="1">
            <a:off x="395288" y="6524625"/>
            <a:ext cx="8280400"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6" name="Text Box 73"/>
          <p:cNvSpPr txBox="1">
            <a:spLocks noChangeArrowheads="1"/>
          </p:cNvSpPr>
          <p:nvPr/>
        </p:nvSpPr>
        <p:spPr bwMode="auto">
          <a:xfrm>
            <a:off x="4418013" y="404813"/>
            <a:ext cx="2674937" cy="260350"/>
          </a:xfrm>
          <a:prstGeom prst="rect">
            <a:avLst/>
          </a:prstGeom>
          <a:noFill/>
          <a:ln w="9525">
            <a:noFill/>
            <a:miter lim="800000"/>
            <a:headEnd/>
            <a:tailEnd/>
          </a:ln>
          <a:effectLst/>
        </p:spPr>
        <p:txBody>
          <a:bodyPr>
            <a:spAutoFit/>
          </a:bodyPr>
          <a:lstStyle/>
          <a:p>
            <a:pPr algn="r">
              <a:buClrTx/>
              <a:buFontTx/>
              <a:buNone/>
              <a:defRPr/>
            </a:pPr>
            <a:r>
              <a:rPr lang="en-US" sz="1100" b="1" dirty="0">
                <a:solidFill>
                  <a:srgbClr val="1B5BA2"/>
                </a:solidFill>
                <a:latin typeface="Arial" pitchFamily="34" charset="0"/>
              </a:rPr>
              <a:t>Committed to Connecting the World</a:t>
            </a:r>
          </a:p>
        </p:txBody>
      </p:sp>
      <p:sp>
        <p:nvSpPr>
          <p:cNvPr id="7" name="Line 74"/>
          <p:cNvSpPr>
            <a:spLocks noChangeShapeType="1"/>
          </p:cNvSpPr>
          <p:nvPr/>
        </p:nvSpPr>
        <p:spPr bwMode="auto">
          <a:xfrm flipH="1">
            <a:off x="395288" y="549275"/>
            <a:ext cx="4105275"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pic>
        <p:nvPicPr>
          <p:cNvPr id="8" name="Picture 11" descr="itu"/>
          <p:cNvPicPr>
            <a:picLocks noChangeAspect="1" noChangeArrowheads="1"/>
          </p:cNvPicPr>
          <p:nvPr/>
        </p:nvPicPr>
        <p:blipFill>
          <a:blip r:embed="rId3" cstate="print"/>
          <a:srcRect/>
          <a:stretch>
            <a:fillRect/>
          </a:stretch>
        </p:blipFill>
        <p:spPr bwMode="auto">
          <a:xfrm>
            <a:off x="7451725" y="44450"/>
            <a:ext cx="1247775" cy="962025"/>
          </a:xfrm>
          <a:prstGeom prst="rect">
            <a:avLst/>
          </a:prstGeom>
          <a:noFill/>
          <a:ln w="9525">
            <a:noFill/>
            <a:miter lim="800000"/>
            <a:headEnd/>
            <a:tailEnd/>
          </a:ln>
        </p:spPr>
      </p:pic>
      <p:sp>
        <p:nvSpPr>
          <p:cNvPr id="9" name="Line 74"/>
          <p:cNvSpPr>
            <a:spLocks noChangeShapeType="1"/>
          </p:cNvSpPr>
          <p:nvPr/>
        </p:nvSpPr>
        <p:spPr bwMode="auto">
          <a:xfrm flipH="1">
            <a:off x="7092950" y="549275"/>
            <a:ext cx="503238"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10" name="Text Box 7"/>
          <p:cNvSpPr txBox="1">
            <a:spLocks noChangeArrowheads="1"/>
          </p:cNvSpPr>
          <p:nvPr/>
        </p:nvSpPr>
        <p:spPr bwMode="auto">
          <a:xfrm>
            <a:off x="7620000" y="6175375"/>
            <a:ext cx="1281113" cy="501650"/>
          </a:xfrm>
          <a:prstGeom prst="rect">
            <a:avLst/>
          </a:prstGeom>
          <a:noFill/>
          <a:ln w="9525">
            <a:noFill/>
            <a:miter lim="800000"/>
            <a:headEnd/>
            <a:tailEnd/>
          </a:ln>
          <a:effectLst/>
        </p:spPr>
        <p:txBody>
          <a:bodyPr wrap="none">
            <a:spAutoFit/>
          </a:bodyPr>
          <a:lstStyle/>
          <a:p>
            <a:pPr>
              <a:lnSpc>
                <a:spcPct val="90000"/>
              </a:lnSpc>
              <a:buClrTx/>
              <a:buFontTx/>
              <a:buNone/>
              <a:defRPr/>
            </a:pPr>
            <a:r>
              <a:rPr lang="en-US" sz="1000">
                <a:latin typeface="Univers" pitchFamily="34" charset="0"/>
              </a:rPr>
              <a:t>International</a:t>
            </a:r>
            <a:br>
              <a:rPr lang="en-US" sz="1000">
                <a:latin typeface="Univers" pitchFamily="34" charset="0"/>
              </a:rPr>
            </a:br>
            <a:r>
              <a:rPr lang="en-US" sz="1000">
                <a:latin typeface="Univers" pitchFamily="34" charset="0"/>
              </a:rPr>
              <a:t>Telecommunication</a:t>
            </a:r>
            <a:br>
              <a:rPr lang="en-US" sz="1000">
                <a:latin typeface="Univers" pitchFamily="34" charset="0"/>
              </a:rPr>
            </a:br>
            <a:r>
              <a:rPr lang="en-US" sz="1000">
                <a:latin typeface="Univers" pitchFamily="34" charset="0"/>
              </a:rPr>
              <a:t>Union</a:t>
            </a:r>
          </a:p>
        </p:txBody>
      </p:sp>
      <p:sp>
        <p:nvSpPr>
          <p:cNvPr id="11" name="Rectangle 8"/>
          <p:cNvSpPr>
            <a:spLocks noChangeArrowheads="1"/>
          </p:cNvSpPr>
          <p:nvPr/>
        </p:nvSpPr>
        <p:spPr bwMode="auto">
          <a:xfrm>
            <a:off x="6426200" y="4343400"/>
            <a:ext cx="52388" cy="182563"/>
          </a:xfrm>
          <a:prstGeom prst="rect">
            <a:avLst/>
          </a:prstGeom>
          <a:noFill/>
          <a:ln w="9525">
            <a:noFill/>
            <a:miter lim="800000"/>
            <a:headEnd/>
            <a:tailEnd/>
          </a:ln>
        </p:spPr>
        <p:txBody>
          <a:bodyPr wrap="none" lIns="0" tIns="0" rIns="0" bIns="0">
            <a:spAutoFit/>
          </a:bodyPr>
          <a:lstStyle/>
          <a:p>
            <a:pPr>
              <a:buClrTx/>
              <a:buFontTx/>
              <a:buNone/>
            </a:pPr>
            <a:r>
              <a:rPr lang="en-US" sz="1200" b="1">
                <a:solidFill>
                  <a:srgbClr val="0C4B84"/>
                </a:solidFill>
                <a:latin typeface="Verdana" pitchFamily="34" charset="0"/>
              </a:rPr>
              <a:t> </a:t>
            </a:r>
            <a:endParaRPr lang="en-US" sz="2400">
              <a:solidFill>
                <a:schemeClr val="tx1"/>
              </a:solidFill>
              <a:latin typeface="Verdana" pitchFamily="34" charset="0"/>
            </a:endParaRPr>
          </a:p>
        </p:txBody>
      </p:sp>
      <p:sp>
        <p:nvSpPr>
          <p:cNvPr id="12" name="Rectangle 9"/>
          <p:cNvSpPr>
            <a:spLocks noChangeArrowheads="1"/>
          </p:cNvSpPr>
          <p:nvPr/>
        </p:nvSpPr>
        <p:spPr bwMode="auto">
          <a:xfrm>
            <a:off x="7319963" y="4524375"/>
            <a:ext cx="52387" cy="182563"/>
          </a:xfrm>
          <a:prstGeom prst="rect">
            <a:avLst/>
          </a:prstGeom>
          <a:noFill/>
          <a:ln w="9525">
            <a:noFill/>
            <a:miter lim="800000"/>
            <a:headEnd/>
            <a:tailEnd/>
          </a:ln>
        </p:spPr>
        <p:txBody>
          <a:bodyPr wrap="none" lIns="0" tIns="0" rIns="0" bIns="0">
            <a:spAutoFit/>
          </a:bodyPr>
          <a:lstStyle/>
          <a:p>
            <a:pPr>
              <a:buClrTx/>
              <a:buFontTx/>
              <a:buNone/>
            </a:pPr>
            <a:r>
              <a:rPr lang="en-US" sz="1200" b="1">
                <a:solidFill>
                  <a:srgbClr val="0C4B84"/>
                </a:solidFill>
                <a:latin typeface="Verdana" pitchFamily="34" charset="0"/>
              </a:rPr>
              <a:t> </a:t>
            </a:r>
            <a:endParaRPr lang="en-US" sz="2400">
              <a:solidFill>
                <a:schemeClr val="tx1"/>
              </a:solidFill>
              <a:latin typeface="Verdana" pitchFamily="34" charset="0"/>
            </a:endParaRPr>
          </a:p>
        </p:txBody>
      </p:sp>
      <p:sp>
        <p:nvSpPr>
          <p:cNvPr id="13" name="Rectangle 10"/>
          <p:cNvSpPr>
            <a:spLocks noChangeArrowheads="1"/>
          </p:cNvSpPr>
          <p:nvPr/>
        </p:nvSpPr>
        <p:spPr bwMode="auto">
          <a:xfrm>
            <a:off x="5280025" y="4802188"/>
            <a:ext cx="44450" cy="152400"/>
          </a:xfrm>
          <a:prstGeom prst="rect">
            <a:avLst/>
          </a:prstGeom>
          <a:noFill/>
          <a:ln w="9525">
            <a:noFill/>
            <a:miter lim="800000"/>
            <a:headEnd/>
            <a:tailEnd/>
          </a:ln>
        </p:spPr>
        <p:txBody>
          <a:bodyPr wrap="none" lIns="0" tIns="0" rIns="0" bIns="0">
            <a:spAutoFit/>
          </a:bodyPr>
          <a:lstStyle/>
          <a:p>
            <a:pPr>
              <a:buClrTx/>
              <a:buFontTx/>
              <a:buNone/>
            </a:pPr>
            <a:r>
              <a:rPr lang="en-US" sz="1000">
                <a:solidFill>
                  <a:srgbClr val="000000"/>
                </a:solidFill>
                <a:latin typeface="Verdana" pitchFamily="34" charset="0"/>
              </a:rPr>
              <a:t> </a:t>
            </a:r>
            <a:endParaRPr lang="en-US" sz="2400">
              <a:solidFill>
                <a:schemeClr val="tx1"/>
              </a:solidFill>
              <a:latin typeface="Verdana" pitchFamily="34" charset="0"/>
            </a:endParaRPr>
          </a:p>
        </p:txBody>
      </p:sp>
      <p:sp>
        <p:nvSpPr>
          <p:cNvPr id="14" name="Line 25"/>
          <p:cNvSpPr>
            <a:spLocks noChangeShapeType="1"/>
          </p:cNvSpPr>
          <p:nvPr/>
        </p:nvSpPr>
        <p:spPr bwMode="auto">
          <a:xfrm flipH="1">
            <a:off x="395288" y="6524625"/>
            <a:ext cx="8280400"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15" name="Rectangle 65"/>
          <p:cNvSpPr>
            <a:spLocks noChangeArrowheads="1"/>
          </p:cNvSpPr>
          <p:nvPr/>
        </p:nvSpPr>
        <p:spPr bwMode="auto">
          <a:xfrm>
            <a:off x="1547664" y="6381328"/>
            <a:ext cx="857927" cy="246221"/>
          </a:xfrm>
          <a:prstGeom prst="rect">
            <a:avLst/>
          </a:prstGeom>
          <a:solidFill>
            <a:schemeClr val="bg1"/>
          </a:solidFill>
          <a:ln w="9525">
            <a:noFill/>
            <a:miter lim="800000"/>
            <a:headEnd/>
            <a:tailEnd/>
          </a:ln>
          <a:effectLst/>
        </p:spPr>
        <p:txBody>
          <a:bodyPr wrap="none">
            <a:spAutoFit/>
          </a:bodyPr>
          <a:lstStyle/>
          <a:p>
            <a:pPr eaLnBrk="1" hangingPunct="1">
              <a:buClrTx/>
              <a:buFontTx/>
              <a:buNone/>
              <a:defRPr/>
            </a:pPr>
            <a:r>
              <a:rPr lang="en-US" sz="1000" dirty="0" smtClean="0">
                <a:solidFill>
                  <a:srgbClr val="0E438A"/>
                </a:solidFill>
                <a:latin typeface="Zurich BT" pitchFamily="34" charset="0"/>
                <a:cs typeface="Times New Roman" pitchFamily="18" charset="0"/>
              </a:rPr>
              <a:t>March</a:t>
            </a:r>
            <a:r>
              <a:rPr lang="en-US" sz="1000" baseline="0" dirty="0" smtClean="0">
                <a:solidFill>
                  <a:srgbClr val="0E438A"/>
                </a:solidFill>
                <a:latin typeface="Zurich BT" pitchFamily="34" charset="0"/>
                <a:cs typeface="Times New Roman" pitchFamily="18" charset="0"/>
              </a:rPr>
              <a:t> 2013</a:t>
            </a:r>
            <a:endParaRPr lang="en-US" sz="1000" dirty="0">
              <a:solidFill>
                <a:srgbClr val="0E438A"/>
              </a:solidFill>
              <a:latin typeface="Zurich BT" pitchFamily="34" charset="0"/>
              <a:cs typeface="Times New Roman" pitchFamily="18" charset="0"/>
            </a:endParaRPr>
          </a:p>
        </p:txBody>
      </p:sp>
      <p:sp>
        <p:nvSpPr>
          <p:cNvPr id="179203" name="Rectangle 3"/>
          <p:cNvSpPr>
            <a:spLocks noGrp="1" noChangeArrowheads="1"/>
          </p:cNvSpPr>
          <p:nvPr>
            <p:ph type="ctrTitle"/>
          </p:nvPr>
        </p:nvSpPr>
        <p:spPr>
          <a:xfrm>
            <a:off x="685800" y="1484313"/>
            <a:ext cx="7772400" cy="1728787"/>
          </a:xfrm>
        </p:spPr>
        <p:txBody>
          <a:bodyPr/>
          <a:lstStyle>
            <a:lvl1pPr>
              <a:defRPr sz="4000"/>
            </a:lvl1pPr>
          </a:lstStyle>
          <a:p>
            <a:r>
              <a:rPr lang="en-US" dirty="0"/>
              <a:t>Click to edit Master title style</a:t>
            </a:r>
          </a:p>
        </p:txBody>
      </p:sp>
      <p:sp>
        <p:nvSpPr>
          <p:cNvPr id="179204" name="Rectangle 4"/>
          <p:cNvSpPr>
            <a:spLocks noGrp="1" noChangeArrowheads="1"/>
          </p:cNvSpPr>
          <p:nvPr>
            <p:ph type="subTitle" idx="1"/>
          </p:nvPr>
        </p:nvSpPr>
        <p:spPr>
          <a:xfrm>
            <a:off x="1371600" y="3429000"/>
            <a:ext cx="6400800" cy="2447925"/>
          </a:xfrm>
        </p:spPr>
        <p:txBody>
          <a:bodyPr/>
          <a:lstStyle>
            <a:lvl1pPr marL="0" indent="0" algn="ctr">
              <a:buFont typeface="Wingdings" pitchFamily="2" charset="2"/>
              <a:buNone/>
              <a:defRPr sz="2400"/>
            </a:lvl1pPr>
          </a:lstStyle>
          <a:p>
            <a:r>
              <a:rPr lang="en-US" dirty="0"/>
              <a:t>Click to edit Master subtitle style</a:t>
            </a:r>
          </a:p>
        </p:txBody>
      </p:sp>
    </p:spTree>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CF947B29-E2EB-4EEB-9C20-4E85C3892357}" type="slidenum">
              <a:rPr lang="en-US"/>
              <a:pPr/>
              <a:t>‹#›</a:t>
            </a:fld>
            <a:endParaRPr lang="en-US" dirty="0"/>
          </a:p>
        </p:txBody>
      </p:sp>
      <p:sp>
        <p:nvSpPr>
          <p:cNvPr id="5" name="Title 4"/>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3"/>
          <p:cNvSpPr>
            <a:spLocks noGrp="1" noChangeArrowheads="1"/>
          </p:cNvSpPr>
          <p:nvPr>
            <p:ph type="sldNum" sz="quarter" idx="10"/>
          </p:nvPr>
        </p:nvSpPr>
        <p:spPr>
          <a:ln/>
        </p:spPr>
        <p:txBody>
          <a:bodyPr/>
          <a:lstStyle>
            <a:lvl1pPr>
              <a:defRPr/>
            </a:lvl1pPr>
          </a:lstStyle>
          <a:p>
            <a:fld id="{B09FA679-F8F6-40B6-961D-DB79E685B882}" type="slidenum">
              <a:rPr lang="en-US"/>
              <a:pPr/>
              <a:t>‹#›</a:t>
            </a:fld>
            <a:endParaRPr lang="en-US"/>
          </a:p>
        </p:txBody>
      </p:sp>
    </p:spTree>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4213" y="1844675"/>
            <a:ext cx="3810000" cy="4400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844675"/>
            <a:ext cx="3810000" cy="4400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3"/>
          <p:cNvSpPr>
            <a:spLocks noGrp="1" noChangeArrowheads="1"/>
          </p:cNvSpPr>
          <p:nvPr>
            <p:ph type="sldNum" sz="quarter" idx="10"/>
          </p:nvPr>
        </p:nvSpPr>
        <p:spPr>
          <a:ln/>
        </p:spPr>
        <p:txBody>
          <a:bodyPr/>
          <a:lstStyle>
            <a:lvl1pPr>
              <a:defRPr/>
            </a:lvl1pPr>
          </a:lstStyle>
          <a:p>
            <a:fld id="{26EF687C-F328-48B7-995E-C183232A6033}" type="slidenum">
              <a:rPr lang="en-US"/>
              <a:pPr/>
              <a:t>‹#›</a:t>
            </a:fld>
            <a:endParaRPr lang="en-US"/>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3"/>
          <p:cNvSpPr>
            <a:spLocks noGrp="1" noChangeArrowheads="1"/>
          </p:cNvSpPr>
          <p:nvPr>
            <p:ph type="sldNum" sz="quarter" idx="10"/>
          </p:nvPr>
        </p:nvSpPr>
        <p:spPr>
          <a:ln/>
        </p:spPr>
        <p:txBody>
          <a:bodyPr/>
          <a:lstStyle>
            <a:lvl1pPr>
              <a:defRPr/>
            </a:lvl1pPr>
          </a:lstStyle>
          <a:p>
            <a:fld id="{07232568-878C-4584-8BA3-A7C590C4D4C1}" type="slidenum">
              <a:rPr lang="en-US"/>
              <a:pPr/>
              <a:t>‹#›</a:t>
            </a:fld>
            <a:endParaRPr lang="en-US"/>
          </a:p>
        </p:txBody>
      </p:sp>
    </p:spTree>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3"/>
          <p:cNvSpPr>
            <a:spLocks noGrp="1" noChangeArrowheads="1"/>
          </p:cNvSpPr>
          <p:nvPr>
            <p:ph type="sldNum" sz="quarter" idx="10"/>
          </p:nvPr>
        </p:nvSpPr>
        <p:spPr>
          <a:ln/>
        </p:spPr>
        <p:txBody>
          <a:bodyPr/>
          <a:lstStyle>
            <a:lvl1pPr>
              <a:defRPr/>
            </a:lvl1pPr>
          </a:lstStyle>
          <a:p>
            <a:fld id="{6F7508A2-2EBC-498D-8439-30BC44AC1D54}" type="slidenum">
              <a:rPr lang="en-US"/>
              <a:pPr/>
              <a:t>‹#›</a:t>
            </a:fld>
            <a:endParaRPr lang="en-US"/>
          </a:p>
        </p:txBody>
      </p:sp>
    </p:spTree>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3"/>
          <p:cNvSpPr>
            <a:spLocks noGrp="1" noChangeArrowheads="1"/>
          </p:cNvSpPr>
          <p:nvPr>
            <p:ph type="sldNum" sz="quarter" idx="10"/>
          </p:nvPr>
        </p:nvSpPr>
        <p:spPr>
          <a:ln/>
        </p:spPr>
        <p:txBody>
          <a:bodyPr/>
          <a:lstStyle>
            <a:lvl1pPr>
              <a:defRPr/>
            </a:lvl1pPr>
          </a:lstStyle>
          <a:p>
            <a:fld id="{594AC0CD-40CB-4DBE-946E-459A5228C08B}" type="slidenum">
              <a:rPr lang="en-US"/>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3"/>
          <p:cNvSpPr>
            <a:spLocks noGrp="1" noChangeArrowheads="1"/>
          </p:cNvSpPr>
          <p:nvPr>
            <p:ph type="sldNum" sz="quarter" idx="10"/>
          </p:nvPr>
        </p:nvSpPr>
        <p:spPr>
          <a:ln/>
        </p:spPr>
        <p:txBody>
          <a:bodyPr/>
          <a:lstStyle>
            <a:lvl1pPr>
              <a:defRPr/>
            </a:lvl1pPr>
          </a:lstStyle>
          <a:p>
            <a:fld id="{258011B7-AD04-418F-91A8-49A59EB39A13}" type="slidenum">
              <a:rPr lang="en-US"/>
              <a:pPr/>
              <a:t>‹#›</a:t>
            </a:fld>
            <a:endParaRPr lang="en-US"/>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3"/>
          <p:cNvSpPr>
            <a:spLocks noGrp="1" noChangeArrowheads="1"/>
          </p:cNvSpPr>
          <p:nvPr>
            <p:ph type="sldNum" sz="quarter" idx="10"/>
          </p:nvPr>
        </p:nvSpPr>
        <p:spPr>
          <a:ln/>
        </p:spPr>
        <p:txBody>
          <a:bodyPr/>
          <a:lstStyle>
            <a:lvl1pPr>
              <a:defRPr/>
            </a:lvl1pPr>
          </a:lstStyle>
          <a:p>
            <a:fld id="{2E6D2042-811A-4105-B578-626CF6C0D063}" type="slidenum">
              <a:rPr lang="en-US"/>
              <a:pPr/>
              <a:t>‹#›</a:t>
            </a:fld>
            <a:endParaRPr lang="en-US"/>
          </a:p>
        </p:txBody>
      </p:sp>
    </p:spTree>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3"/>
          <p:cNvSpPr>
            <a:spLocks noGrp="1" noChangeArrowheads="1"/>
          </p:cNvSpPr>
          <p:nvPr>
            <p:ph type="sldNum" sz="quarter" idx="10"/>
          </p:nvPr>
        </p:nvSpPr>
        <p:spPr>
          <a:ln/>
        </p:spPr>
        <p:txBody>
          <a:bodyPr/>
          <a:lstStyle>
            <a:lvl1pPr>
              <a:defRPr/>
            </a:lvl1pPr>
          </a:lstStyle>
          <a:p>
            <a:fld id="{F5D6444B-4903-4938-A933-CE8DA4F4B5CB}" type="slidenum">
              <a:rPr lang="en-US"/>
              <a:pPr/>
              <a:t>‹#›</a:t>
            </a:fld>
            <a:endParaRPr lang="en-US"/>
          </a:p>
        </p:txBody>
      </p:sp>
    </p:spTree>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5330C3A5-7C21-4B01-B979-610CC8717904}" type="slidenum">
              <a:rPr lang="en-US"/>
              <a:pPr/>
              <a:t>‹#›</a:t>
            </a:fld>
            <a:endParaRPr lang="en-US"/>
          </a:p>
        </p:txBody>
      </p:sp>
    </p:spTree>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052513"/>
            <a:ext cx="1943100" cy="51927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4213" y="1052513"/>
            <a:ext cx="5678487" cy="51927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1ADF5E43-72C1-43EA-8FBA-6DBE498696DA}" type="slidenum">
              <a:rPr lang="en-US"/>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3"/>
          <p:cNvSpPr>
            <a:spLocks noGrp="1" noChangeArrowheads="1"/>
          </p:cNvSpPr>
          <p:nvPr>
            <p:ph type="sldNum" sz="quarter" idx="10"/>
          </p:nvPr>
        </p:nvSpPr>
        <p:spPr>
          <a:ln/>
        </p:spPr>
        <p:txBody>
          <a:bodyPr/>
          <a:lstStyle>
            <a:lvl1pPr>
              <a:defRPr/>
            </a:lvl1pPr>
          </a:lstStyle>
          <a:p>
            <a:fld id="{C9D41DF4-3AAC-4C5D-B470-8D1DF22878F6}" type="slidenum">
              <a:rPr lang="en-US"/>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3"/>
          <p:cNvSpPr>
            <a:spLocks noGrp="1" noChangeArrowheads="1"/>
          </p:cNvSpPr>
          <p:nvPr>
            <p:ph type="sldNum" sz="quarter" idx="10"/>
          </p:nvPr>
        </p:nvSpPr>
        <p:spPr>
          <a:ln/>
        </p:spPr>
        <p:txBody>
          <a:bodyPr/>
          <a:lstStyle>
            <a:lvl1pPr>
              <a:defRPr/>
            </a:lvl1pPr>
          </a:lstStyle>
          <a:p>
            <a:fld id="{37C4215C-4B9B-44C5-81D9-C79A53C0BE45}" type="slidenum">
              <a:rPr lang="en-US"/>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3"/>
          <p:cNvSpPr>
            <a:spLocks noGrp="1" noChangeArrowheads="1"/>
          </p:cNvSpPr>
          <p:nvPr>
            <p:ph type="sldNum" sz="quarter" idx="10"/>
          </p:nvPr>
        </p:nvSpPr>
        <p:spPr>
          <a:ln/>
        </p:spPr>
        <p:txBody>
          <a:bodyPr/>
          <a:lstStyle>
            <a:lvl1pPr>
              <a:defRPr/>
            </a:lvl1pPr>
          </a:lstStyle>
          <a:p>
            <a:fld id="{70AFC782-98E8-45A7-805A-BE67F10A0A0A}" type="slidenum">
              <a:rPr lang="en-US"/>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3"/>
          <p:cNvSpPr>
            <a:spLocks noGrp="1" noChangeArrowheads="1"/>
          </p:cNvSpPr>
          <p:nvPr>
            <p:ph type="sldNum" sz="quarter" idx="10"/>
          </p:nvPr>
        </p:nvSpPr>
        <p:spPr>
          <a:ln/>
        </p:spPr>
        <p:txBody>
          <a:bodyPr/>
          <a:lstStyle>
            <a:lvl1pPr>
              <a:defRPr/>
            </a:lvl1pPr>
          </a:lstStyle>
          <a:p>
            <a:fld id="{CA437B35-24CD-4108-A1DC-A7DA010E2592}" type="slidenum">
              <a:rPr lang="en-US"/>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3"/>
          <p:cNvSpPr>
            <a:spLocks noGrp="1" noChangeArrowheads="1"/>
          </p:cNvSpPr>
          <p:nvPr>
            <p:ph type="sldNum" sz="quarter" idx="10"/>
          </p:nvPr>
        </p:nvSpPr>
        <p:spPr>
          <a:ln/>
        </p:spPr>
        <p:txBody>
          <a:bodyPr/>
          <a:lstStyle>
            <a:lvl1pPr>
              <a:defRPr/>
            </a:lvl1pPr>
          </a:lstStyle>
          <a:p>
            <a:fld id="{6D79B078-4841-40F6-83BD-B99613FCDF0B}" type="slidenum">
              <a:rPr lang="en-US"/>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3"/>
          <p:cNvSpPr>
            <a:spLocks noGrp="1" noChangeArrowheads="1"/>
          </p:cNvSpPr>
          <p:nvPr>
            <p:ph type="sldNum" sz="quarter" idx="10"/>
          </p:nvPr>
        </p:nvSpPr>
        <p:spPr>
          <a:ln/>
        </p:spPr>
        <p:txBody>
          <a:bodyPr/>
          <a:lstStyle>
            <a:lvl1pPr>
              <a:defRPr/>
            </a:lvl1pPr>
          </a:lstStyle>
          <a:p>
            <a:fld id="{0E2ED48C-FAFA-4751-87CC-823811E58A95}" type="slidenum">
              <a:rPr lang="en-US"/>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0" descr="Watermark"/>
          <p:cNvPicPr>
            <a:picLocks noChangeAspect="1" noChangeArrowheads="1"/>
          </p:cNvPicPr>
          <p:nvPr/>
        </p:nvPicPr>
        <p:blipFill>
          <a:blip r:embed="rId13" cstate="print"/>
          <a:srcRect l="6723" b="12773"/>
          <a:stretch>
            <a:fillRect/>
          </a:stretch>
        </p:blipFill>
        <p:spPr bwMode="auto">
          <a:xfrm>
            <a:off x="0" y="809625"/>
            <a:ext cx="6467475" cy="6048375"/>
          </a:xfrm>
          <a:prstGeom prst="rect">
            <a:avLst/>
          </a:prstGeom>
          <a:noFill/>
          <a:ln w="9525">
            <a:noFill/>
            <a:miter lim="800000"/>
            <a:headEnd/>
            <a:tailEnd/>
          </a:ln>
        </p:spPr>
      </p:pic>
      <p:sp>
        <p:nvSpPr>
          <p:cNvPr id="1092" name="Line 68"/>
          <p:cNvSpPr>
            <a:spLocks noChangeShapeType="1"/>
          </p:cNvSpPr>
          <p:nvPr/>
        </p:nvSpPr>
        <p:spPr bwMode="auto">
          <a:xfrm flipH="1">
            <a:off x="395288" y="6524625"/>
            <a:ext cx="8280400"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1028" name="Rectangle 2"/>
          <p:cNvSpPr>
            <a:spLocks noGrp="1" noChangeArrowheads="1"/>
          </p:cNvSpPr>
          <p:nvPr>
            <p:ph type="title"/>
          </p:nvPr>
        </p:nvSpPr>
        <p:spPr bwMode="auto">
          <a:xfrm>
            <a:off x="755650" y="2852738"/>
            <a:ext cx="7772400" cy="1190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r>
              <a:rPr lang="en-US" smtClean="0"/>
              <a:t>This cover slide could be in reverse colors….</a:t>
            </a:r>
          </a:p>
        </p:txBody>
      </p:sp>
      <p:sp>
        <p:nvSpPr>
          <p:cNvPr id="1089" name="Rectangle 65"/>
          <p:cNvSpPr>
            <a:spLocks noChangeArrowheads="1"/>
          </p:cNvSpPr>
          <p:nvPr/>
        </p:nvSpPr>
        <p:spPr bwMode="auto">
          <a:xfrm>
            <a:off x="1547813" y="6402388"/>
            <a:ext cx="857927" cy="246221"/>
          </a:xfrm>
          <a:prstGeom prst="rect">
            <a:avLst/>
          </a:prstGeom>
          <a:solidFill>
            <a:schemeClr val="bg1"/>
          </a:solidFill>
          <a:ln w="9525">
            <a:noFill/>
            <a:miter lim="800000"/>
            <a:headEnd/>
            <a:tailEnd/>
          </a:ln>
          <a:effectLst/>
        </p:spPr>
        <p:txBody>
          <a:bodyPr wrap="none">
            <a:spAutoFit/>
          </a:bodyPr>
          <a:lstStyle/>
          <a:p>
            <a:pPr eaLnBrk="1" hangingPunct="1">
              <a:buClrTx/>
              <a:buFontTx/>
              <a:buNone/>
              <a:defRPr/>
            </a:pPr>
            <a:r>
              <a:rPr lang="en-US" sz="1000" baseline="0" dirty="0" smtClean="0">
                <a:solidFill>
                  <a:srgbClr val="0E438A"/>
                </a:solidFill>
                <a:latin typeface="Zurich BT" pitchFamily="34" charset="0"/>
                <a:cs typeface="Times New Roman" pitchFamily="18" charset="0"/>
              </a:rPr>
              <a:t>March 2013</a:t>
            </a:r>
            <a:endParaRPr lang="en-US" sz="1000" dirty="0">
              <a:solidFill>
                <a:srgbClr val="0E438A"/>
              </a:solidFill>
              <a:latin typeface="Zurich BT" pitchFamily="34" charset="0"/>
              <a:cs typeface="Times New Roman" pitchFamily="18" charset="0"/>
            </a:endParaRPr>
          </a:p>
        </p:txBody>
      </p:sp>
      <p:sp>
        <p:nvSpPr>
          <p:cNvPr id="1097" name="Text Box 73"/>
          <p:cNvSpPr txBox="1">
            <a:spLocks noChangeArrowheads="1"/>
          </p:cNvSpPr>
          <p:nvPr/>
        </p:nvSpPr>
        <p:spPr bwMode="auto">
          <a:xfrm>
            <a:off x="4418013" y="404813"/>
            <a:ext cx="2674937" cy="260350"/>
          </a:xfrm>
          <a:prstGeom prst="rect">
            <a:avLst/>
          </a:prstGeom>
          <a:noFill/>
          <a:ln w="9525">
            <a:noFill/>
            <a:miter lim="800000"/>
            <a:headEnd/>
            <a:tailEnd/>
          </a:ln>
          <a:effectLst/>
        </p:spPr>
        <p:txBody>
          <a:bodyPr>
            <a:spAutoFit/>
          </a:bodyPr>
          <a:lstStyle/>
          <a:p>
            <a:pPr algn="r">
              <a:buClrTx/>
              <a:buFontTx/>
              <a:buNone/>
              <a:defRPr/>
            </a:pPr>
            <a:r>
              <a:rPr lang="en-US" sz="1100" b="1">
                <a:solidFill>
                  <a:srgbClr val="1B5BA2"/>
                </a:solidFill>
                <a:latin typeface="Arial" pitchFamily="34" charset="0"/>
              </a:rPr>
              <a:t>Committed to Connecting the World</a:t>
            </a:r>
          </a:p>
        </p:txBody>
      </p:sp>
      <p:sp>
        <p:nvSpPr>
          <p:cNvPr id="1098" name="Line 74"/>
          <p:cNvSpPr>
            <a:spLocks noChangeShapeType="1"/>
          </p:cNvSpPr>
          <p:nvPr/>
        </p:nvSpPr>
        <p:spPr bwMode="auto">
          <a:xfrm flipH="1">
            <a:off x="395288" y="549275"/>
            <a:ext cx="4105275"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1067" name="Rectangle 43"/>
          <p:cNvSpPr>
            <a:spLocks noGrp="1" noChangeArrowheads="1"/>
          </p:cNvSpPr>
          <p:nvPr>
            <p:ph type="sldNum" sz="quarter" idx="4"/>
          </p:nvPr>
        </p:nvSpPr>
        <p:spPr bwMode="auto">
          <a:xfrm>
            <a:off x="8369300" y="6381750"/>
            <a:ext cx="358775" cy="244475"/>
          </a:xfrm>
          <a:prstGeom prst="rect">
            <a:avLst/>
          </a:prstGeom>
          <a:solidFill>
            <a:schemeClr val="bg1"/>
          </a:solidFill>
          <a:ln w="9525">
            <a:noFill/>
            <a:miter lim="800000"/>
            <a:headEnd/>
            <a:tailEnd/>
          </a:ln>
          <a:effectLst/>
        </p:spPr>
        <p:txBody>
          <a:bodyPr vert="horz" wrap="none" lIns="91440" tIns="45720" rIns="91440" bIns="45720" numCol="1" anchor="t" anchorCtr="0" compatLnSpc="1">
            <a:prstTxWarp prst="textNoShape">
              <a:avLst/>
            </a:prstTxWarp>
            <a:spAutoFit/>
          </a:bodyPr>
          <a:lstStyle>
            <a:lvl1pPr algn="r" eaLnBrk="1" hangingPunct="1">
              <a:buClrTx/>
              <a:buFontTx/>
              <a:buNone/>
              <a:defRPr sz="1000">
                <a:solidFill>
                  <a:srgbClr val="0E438A"/>
                </a:solidFill>
                <a:latin typeface="Zurich BT" pitchFamily="34" charset="0"/>
                <a:cs typeface="Times New Roman" pitchFamily="18" charset="0"/>
              </a:defRPr>
            </a:lvl1pPr>
          </a:lstStyle>
          <a:p>
            <a:fld id="{44E61CE3-1A97-4527-BFB6-175A9D7C4C35}" type="slidenum">
              <a:rPr lang="en-US"/>
              <a:pPr/>
              <a:t>‹#›</a:t>
            </a:fld>
            <a:endParaRPr lang="en-US"/>
          </a:p>
        </p:txBody>
      </p:sp>
      <p:pic>
        <p:nvPicPr>
          <p:cNvPr id="1033" name="Picture 10" descr="itu"/>
          <p:cNvPicPr>
            <a:picLocks noChangeAspect="1" noChangeArrowheads="1"/>
          </p:cNvPicPr>
          <p:nvPr/>
        </p:nvPicPr>
        <p:blipFill>
          <a:blip r:embed="rId14" cstate="print"/>
          <a:srcRect/>
          <a:stretch>
            <a:fillRect/>
          </a:stretch>
        </p:blipFill>
        <p:spPr bwMode="auto">
          <a:xfrm>
            <a:off x="7451725" y="44450"/>
            <a:ext cx="1247775" cy="962025"/>
          </a:xfrm>
          <a:prstGeom prst="rect">
            <a:avLst/>
          </a:prstGeom>
          <a:noFill/>
          <a:ln w="9525">
            <a:noFill/>
            <a:miter lim="800000"/>
            <a:headEnd/>
            <a:tailEnd/>
          </a:ln>
        </p:spPr>
      </p:pic>
      <p:sp>
        <p:nvSpPr>
          <p:cNvPr id="2" name="Line 74"/>
          <p:cNvSpPr>
            <a:spLocks noChangeShapeType="1"/>
          </p:cNvSpPr>
          <p:nvPr/>
        </p:nvSpPr>
        <p:spPr bwMode="auto">
          <a:xfrm flipH="1">
            <a:off x="7092950" y="549275"/>
            <a:ext cx="503238"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ransition>
    <p:fade/>
  </p:transition>
  <p:timing>
    <p:tnLst>
      <p:par>
        <p:cTn id="1" dur="indefinite" restart="never" nodeType="tmRoot"/>
      </p:par>
    </p:tnLst>
  </p:timing>
  <p:hf sldNum="0" hdr="0" ftr="0"/>
  <p:txStyles>
    <p:titleStyle>
      <a:lvl1pPr algn="ctr" rtl="0" eaLnBrk="1" fontAlgn="base" hangingPunct="1">
        <a:spcBef>
          <a:spcPct val="0"/>
        </a:spcBef>
        <a:spcAft>
          <a:spcPct val="0"/>
        </a:spcAft>
        <a:defRPr sz="3600" i="1">
          <a:solidFill>
            <a:srgbClr val="1B5BA2"/>
          </a:solidFill>
          <a:latin typeface="+mj-lt"/>
          <a:ea typeface="+mj-ea"/>
          <a:cs typeface="+mj-cs"/>
        </a:defRPr>
      </a:lvl1pPr>
      <a:lvl2pPr algn="ctr" rtl="0" eaLnBrk="1" fontAlgn="base" hangingPunct="1">
        <a:spcBef>
          <a:spcPct val="0"/>
        </a:spcBef>
        <a:spcAft>
          <a:spcPct val="0"/>
        </a:spcAft>
        <a:defRPr sz="3600" i="1">
          <a:solidFill>
            <a:srgbClr val="1B5BA2"/>
          </a:solidFill>
          <a:latin typeface="Verdana" pitchFamily="34" charset="0"/>
        </a:defRPr>
      </a:lvl2pPr>
      <a:lvl3pPr algn="ctr" rtl="0" eaLnBrk="1" fontAlgn="base" hangingPunct="1">
        <a:spcBef>
          <a:spcPct val="0"/>
        </a:spcBef>
        <a:spcAft>
          <a:spcPct val="0"/>
        </a:spcAft>
        <a:defRPr sz="3600" i="1">
          <a:solidFill>
            <a:srgbClr val="1B5BA2"/>
          </a:solidFill>
          <a:latin typeface="Verdana" pitchFamily="34" charset="0"/>
        </a:defRPr>
      </a:lvl3pPr>
      <a:lvl4pPr algn="ctr" rtl="0" eaLnBrk="1" fontAlgn="base" hangingPunct="1">
        <a:spcBef>
          <a:spcPct val="0"/>
        </a:spcBef>
        <a:spcAft>
          <a:spcPct val="0"/>
        </a:spcAft>
        <a:defRPr sz="3600" i="1">
          <a:solidFill>
            <a:srgbClr val="1B5BA2"/>
          </a:solidFill>
          <a:latin typeface="Verdana" pitchFamily="34" charset="0"/>
        </a:defRPr>
      </a:lvl4pPr>
      <a:lvl5pPr algn="ctr" rtl="0" eaLnBrk="1" fontAlgn="base" hangingPunct="1">
        <a:spcBef>
          <a:spcPct val="0"/>
        </a:spcBef>
        <a:spcAft>
          <a:spcPct val="0"/>
        </a:spcAft>
        <a:defRPr sz="3600" i="1">
          <a:solidFill>
            <a:srgbClr val="1B5BA2"/>
          </a:solidFill>
          <a:latin typeface="Verdana" pitchFamily="34" charset="0"/>
        </a:defRPr>
      </a:lvl5pPr>
      <a:lvl6pPr marL="457200" algn="ctr" rtl="0" eaLnBrk="1" fontAlgn="base" hangingPunct="1">
        <a:spcBef>
          <a:spcPct val="0"/>
        </a:spcBef>
        <a:spcAft>
          <a:spcPct val="0"/>
        </a:spcAft>
        <a:defRPr sz="3600" i="1">
          <a:solidFill>
            <a:srgbClr val="1B5BA2"/>
          </a:solidFill>
          <a:latin typeface="Verdana" pitchFamily="34" charset="0"/>
        </a:defRPr>
      </a:lvl6pPr>
      <a:lvl7pPr marL="914400" algn="ctr" rtl="0" eaLnBrk="1" fontAlgn="base" hangingPunct="1">
        <a:spcBef>
          <a:spcPct val="0"/>
        </a:spcBef>
        <a:spcAft>
          <a:spcPct val="0"/>
        </a:spcAft>
        <a:defRPr sz="3600" i="1">
          <a:solidFill>
            <a:srgbClr val="1B5BA2"/>
          </a:solidFill>
          <a:latin typeface="Verdana" pitchFamily="34" charset="0"/>
        </a:defRPr>
      </a:lvl7pPr>
      <a:lvl8pPr marL="1371600" algn="ctr" rtl="0" eaLnBrk="1" fontAlgn="base" hangingPunct="1">
        <a:spcBef>
          <a:spcPct val="0"/>
        </a:spcBef>
        <a:spcAft>
          <a:spcPct val="0"/>
        </a:spcAft>
        <a:defRPr sz="3600" i="1">
          <a:solidFill>
            <a:srgbClr val="1B5BA2"/>
          </a:solidFill>
          <a:latin typeface="Verdana" pitchFamily="34" charset="0"/>
        </a:defRPr>
      </a:lvl8pPr>
      <a:lvl9pPr marL="1828800" algn="ctr" rtl="0" eaLnBrk="1" fontAlgn="base" hangingPunct="1">
        <a:spcBef>
          <a:spcPct val="0"/>
        </a:spcBef>
        <a:spcAft>
          <a:spcPct val="0"/>
        </a:spcAft>
        <a:defRPr sz="3600" i="1">
          <a:solidFill>
            <a:srgbClr val="1B5BA2"/>
          </a:solidFill>
          <a:latin typeface="Verdana" pitchFamily="34" charset="0"/>
        </a:defRPr>
      </a:lvl9pPr>
    </p:titleStyle>
    <p:bodyStyle>
      <a:lvl1pPr marL="342900" indent="-342900" algn="l" rtl="0" eaLnBrk="1" fontAlgn="base" hangingPunct="1">
        <a:spcBef>
          <a:spcPct val="20000"/>
        </a:spcBef>
        <a:spcAft>
          <a:spcPct val="0"/>
        </a:spcAft>
        <a:buClr>
          <a:srgbClr val="0E438A"/>
        </a:buClr>
        <a:buSzPct val="110000"/>
        <a:buFont typeface="Wingdings" pitchFamily="2" charset="2"/>
        <a:buChar char="§"/>
        <a:defRPr sz="3200">
          <a:solidFill>
            <a:srgbClr val="5C5C5C"/>
          </a:solidFill>
          <a:latin typeface="+mn-lt"/>
          <a:ea typeface="+mn-ea"/>
          <a:cs typeface="+mn-cs"/>
        </a:defRPr>
      </a:lvl1pPr>
      <a:lvl2pPr marL="742950" indent="-285750" algn="l" rtl="0" eaLnBrk="1" fontAlgn="base" hangingPunct="1">
        <a:spcBef>
          <a:spcPct val="20000"/>
        </a:spcBef>
        <a:spcAft>
          <a:spcPct val="0"/>
        </a:spcAft>
        <a:buClr>
          <a:srgbClr val="0099CC"/>
        </a:buClr>
        <a:buFont typeface="Wingdings" pitchFamily="2" charset="2"/>
        <a:buChar char="Ø"/>
        <a:defRPr sz="2800">
          <a:solidFill>
            <a:srgbClr val="5C5C5C"/>
          </a:solidFill>
          <a:latin typeface="+mn-lt"/>
        </a:defRPr>
      </a:lvl2pPr>
      <a:lvl3pPr marL="1143000" indent="-228600" algn="l" rtl="0" eaLnBrk="1" fontAlgn="base" hangingPunct="1">
        <a:spcBef>
          <a:spcPct val="20000"/>
        </a:spcBef>
        <a:spcAft>
          <a:spcPct val="0"/>
        </a:spcAft>
        <a:buClr>
          <a:srgbClr val="0099CC"/>
        </a:buClr>
        <a:buFont typeface="Wingdings" pitchFamily="2" charset="2"/>
        <a:buChar char="§"/>
        <a:defRPr sz="2400">
          <a:solidFill>
            <a:srgbClr val="5C5C5C"/>
          </a:solidFill>
          <a:latin typeface="+mn-lt"/>
        </a:defRPr>
      </a:lvl3pPr>
      <a:lvl4pPr marL="1600200" indent="-228600" algn="l" rtl="0" eaLnBrk="1" fontAlgn="base" hangingPunct="1">
        <a:spcBef>
          <a:spcPct val="20000"/>
        </a:spcBef>
        <a:spcAft>
          <a:spcPct val="0"/>
        </a:spcAft>
        <a:buFont typeface="Verdana" pitchFamily="34" charset="0"/>
        <a:buChar char="–"/>
        <a:defRPr sz="2000">
          <a:solidFill>
            <a:srgbClr val="5C5C5C"/>
          </a:solidFill>
          <a:latin typeface="+mn-lt"/>
        </a:defRPr>
      </a:lvl4pPr>
      <a:lvl5pPr marL="2057400" indent="-228600" algn="l" rtl="0" eaLnBrk="1" fontAlgn="base" hangingPunct="1">
        <a:spcBef>
          <a:spcPct val="20000"/>
        </a:spcBef>
        <a:spcAft>
          <a:spcPct val="0"/>
        </a:spcAft>
        <a:buFont typeface="Verdana" pitchFamily="34" charset="0"/>
        <a:buChar char="–"/>
        <a:defRPr sz="2000">
          <a:solidFill>
            <a:srgbClr val="5C5C5C"/>
          </a:solidFill>
          <a:latin typeface="+mn-lt"/>
        </a:defRPr>
      </a:lvl5pPr>
      <a:lvl6pPr marL="2514600" indent="-228600" algn="l" rtl="0" eaLnBrk="1" fontAlgn="base" hangingPunct="1">
        <a:spcBef>
          <a:spcPct val="20000"/>
        </a:spcBef>
        <a:spcAft>
          <a:spcPct val="0"/>
        </a:spcAft>
        <a:buFont typeface="Verdana" pitchFamily="34" charset="0"/>
        <a:buChar char="–"/>
        <a:defRPr sz="2000">
          <a:solidFill>
            <a:srgbClr val="5C5C5C"/>
          </a:solidFill>
          <a:latin typeface="+mn-lt"/>
        </a:defRPr>
      </a:lvl6pPr>
      <a:lvl7pPr marL="2971800" indent="-228600" algn="l" rtl="0" eaLnBrk="1" fontAlgn="base" hangingPunct="1">
        <a:spcBef>
          <a:spcPct val="20000"/>
        </a:spcBef>
        <a:spcAft>
          <a:spcPct val="0"/>
        </a:spcAft>
        <a:buFont typeface="Verdana" pitchFamily="34" charset="0"/>
        <a:buChar char="–"/>
        <a:defRPr sz="2000">
          <a:solidFill>
            <a:srgbClr val="5C5C5C"/>
          </a:solidFill>
          <a:latin typeface="+mn-lt"/>
        </a:defRPr>
      </a:lvl7pPr>
      <a:lvl8pPr marL="3429000" indent="-228600" algn="l" rtl="0" eaLnBrk="1" fontAlgn="base" hangingPunct="1">
        <a:spcBef>
          <a:spcPct val="20000"/>
        </a:spcBef>
        <a:spcAft>
          <a:spcPct val="0"/>
        </a:spcAft>
        <a:buFont typeface="Verdana" pitchFamily="34" charset="0"/>
        <a:buChar char="–"/>
        <a:defRPr sz="2000">
          <a:solidFill>
            <a:srgbClr val="5C5C5C"/>
          </a:solidFill>
          <a:latin typeface="+mn-lt"/>
        </a:defRPr>
      </a:lvl8pPr>
      <a:lvl9pPr marL="3886200" indent="-228600" algn="l" rtl="0" eaLnBrk="1" fontAlgn="base" hangingPunct="1">
        <a:spcBef>
          <a:spcPct val="20000"/>
        </a:spcBef>
        <a:spcAft>
          <a:spcPct val="0"/>
        </a:spcAft>
        <a:buFont typeface="Verdana" pitchFamily="34" charset="0"/>
        <a:buChar char="–"/>
        <a:defRPr sz="2000">
          <a:solidFill>
            <a:srgbClr val="5C5C5C"/>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AFA555-0188-43B0-8B3E-033A35343D9B}" type="datetime1">
              <a:rPr lang="en-US" smtClean="0"/>
              <a:t>10/04/2013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833FCA-7CB6-48DD-AF51-783BFB6B838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0" descr="Watermark"/>
          <p:cNvPicPr>
            <a:picLocks noChangeAspect="1" noChangeArrowheads="1"/>
          </p:cNvPicPr>
          <p:nvPr/>
        </p:nvPicPr>
        <p:blipFill>
          <a:blip r:embed="rId13" cstate="print"/>
          <a:srcRect l="6723" b="12773"/>
          <a:stretch>
            <a:fillRect/>
          </a:stretch>
        </p:blipFill>
        <p:spPr bwMode="auto">
          <a:xfrm>
            <a:off x="0" y="809625"/>
            <a:ext cx="6467475" cy="6048375"/>
          </a:xfrm>
          <a:prstGeom prst="rect">
            <a:avLst/>
          </a:prstGeom>
          <a:noFill/>
          <a:ln w="9525">
            <a:noFill/>
            <a:miter lim="800000"/>
            <a:headEnd/>
            <a:tailEnd/>
          </a:ln>
        </p:spPr>
      </p:pic>
      <p:sp>
        <p:nvSpPr>
          <p:cNvPr id="1092" name="Line 68"/>
          <p:cNvSpPr>
            <a:spLocks noChangeShapeType="1"/>
          </p:cNvSpPr>
          <p:nvPr/>
        </p:nvSpPr>
        <p:spPr bwMode="auto">
          <a:xfrm flipH="1">
            <a:off x="395288" y="6524625"/>
            <a:ext cx="8280400"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2052" name="Rectangle 2"/>
          <p:cNvSpPr>
            <a:spLocks noGrp="1" noChangeArrowheads="1"/>
          </p:cNvSpPr>
          <p:nvPr>
            <p:ph type="title"/>
          </p:nvPr>
        </p:nvSpPr>
        <p:spPr bwMode="auto">
          <a:xfrm>
            <a:off x="685800" y="1052513"/>
            <a:ext cx="7772400" cy="6413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r>
              <a:rPr lang="en-US" smtClean="0"/>
              <a:t>Click to edit Master title style</a:t>
            </a:r>
          </a:p>
        </p:txBody>
      </p:sp>
      <p:sp>
        <p:nvSpPr>
          <p:cNvPr id="2053" name="Rectangle 3"/>
          <p:cNvSpPr>
            <a:spLocks noGrp="1" noChangeArrowheads="1"/>
          </p:cNvSpPr>
          <p:nvPr>
            <p:ph type="body" idx="1"/>
          </p:nvPr>
        </p:nvSpPr>
        <p:spPr bwMode="auto">
          <a:xfrm>
            <a:off x="684213" y="1844675"/>
            <a:ext cx="7772400" cy="44005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89" name="Rectangle 65"/>
          <p:cNvSpPr>
            <a:spLocks noChangeArrowheads="1"/>
          </p:cNvSpPr>
          <p:nvPr/>
        </p:nvSpPr>
        <p:spPr bwMode="auto">
          <a:xfrm>
            <a:off x="1547813" y="6402388"/>
            <a:ext cx="857927" cy="246221"/>
          </a:xfrm>
          <a:prstGeom prst="rect">
            <a:avLst/>
          </a:prstGeom>
          <a:solidFill>
            <a:schemeClr val="bg1"/>
          </a:solidFill>
          <a:ln w="9525">
            <a:noFill/>
            <a:miter lim="800000"/>
            <a:headEnd/>
            <a:tailEnd/>
          </a:ln>
          <a:effectLst/>
        </p:spPr>
        <p:txBody>
          <a:bodyPr wrap="none">
            <a:spAutoFit/>
          </a:bodyPr>
          <a:lstStyle/>
          <a:p>
            <a:pPr eaLnBrk="1" hangingPunct="1">
              <a:buClrTx/>
              <a:buFontTx/>
              <a:buNone/>
              <a:defRPr/>
            </a:pPr>
            <a:r>
              <a:rPr lang="en-US" sz="1000" baseline="0" dirty="0" smtClean="0">
                <a:solidFill>
                  <a:srgbClr val="0E438A"/>
                </a:solidFill>
                <a:latin typeface="Zurich BT" pitchFamily="34" charset="0"/>
                <a:cs typeface="Times New Roman" pitchFamily="18" charset="0"/>
              </a:rPr>
              <a:t>March 2013</a:t>
            </a:r>
            <a:endParaRPr lang="en-US" sz="1000" dirty="0">
              <a:solidFill>
                <a:srgbClr val="0E438A"/>
              </a:solidFill>
              <a:latin typeface="Zurich BT" pitchFamily="34" charset="0"/>
              <a:cs typeface="Times New Roman" pitchFamily="18" charset="0"/>
            </a:endParaRPr>
          </a:p>
        </p:txBody>
      </p:sp>
      <p:sp>
        <p:nvSpPr>
          <p:cNvPr id="1097" name="Text Box 73"/>
          <p:cNvSpPr txBox="1">
            <a:spLocks noChangeArrowheads="1"/>
          </p:cNvSpPr>
          <p:nvPr/>
        </p:nvSpPr>
        <p:spPr bwMode="auto">
          <a:xfrm>
            <a:off x="4418013" y="404813"/>
            <a:ext cx="2674937" cy="260350"/>
          </a:xfrm>
          <a:prstGeom prst="rect">
            <a:avLst/>
          </a:prstGeom>
          <a:noFill/>
          <a:ln w="9525">
            <a:noFill/>
            <a:miter lim="800000"/>
            <a:headEnd/>
            <a:tailEnd/>
          </a:ln>
          <a:effectLst/>
        </p:spPr>
        <p:txBody>
          <a:bodyPr>
            <a:spAutoFit/>
          </a:bodyPr>
          <a:lstStyle/>
          <a:p>
            <a:pPr algn="r">
              <a:buClrTx/>
              <a:buFontTx/>
              <a:buNone/>
              <a:defRPr/>
            </a:pPr>
            <a:r>
              <a:rPr lang="en-US" sz="1100" b="1">
                <a:solidFill>
                  <a:srgbClr val="1B5BA2"/>
                </a:solidFill>
                <a:latin typeface="Arial" pitchFamily="34" charset="0"/>
              </a:rPr>
              <a:t>Committed to Connecting the World</a:t>
            </a:r>
          </a:p>
        </p:txBody>
      </p:sp>
      <p:sp>
        <p:nvSpPr>
          <p:cNvPr id="1098" name="Line 74"/>
          <p:cNvSpPr>
            <a:spLocks noChangeShapeType="1"/>
          </p:cNvSpPr>
          <p:nvPr/>
        </p:nvSpPr>
        <p:spPr bwMode="auto">
          <a:xfrm flipH="1">
            <a:off x="395288" y="549275"/>
            <a:ext cx="4105275"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1067" name="Rectangle 43"/>
          <p:cNvSpPr>
            <a:spLocks noGrp="1" noChangeArrowheads="1"/>
          </p:cNvSpPr>
          <p:nvPr>
            <p:ph type="sldNum" sz="quarter" idx="4"/>
          </p:nvPr>
        </p:nvSpPr>
        <p:spPr bwMode="auto">
          <a:xfrm>
            <a:off x="8369300" y="6381750"/>
            <a:ext cx="358775" cy="244475"/>
          </a:xfrm>
          <a:prstGeom prst="rect">
            <a:avLst/>
          </a:prstGeom>
          <a:solidFill>
            <a:schemeClr val="bg1"/>
          </a:solidFill>
          <a:ln w="9525">
            <a:noFill/>
            <a:miter lim="800000"/>
            <a:headEnd/>
            <a:tailEnd/>
          </a:ln>
          <a:effectLst/>
        </p:spPr>
        <p:txBody>
          <a:bodyPr vert="horz" wrap="none" lIns="91440" tIns="45720" rIns="91440" bIns="45720" numCol="1" anchor="t" anchorCtr="0" compatLnSpc="1">
            <a:prstTxWarp prst="textNoShape">
              <a:avLst/>
            </a:prstTxWarp>
            <a:spAutoFit/>
          </a:bodyPr>
          <a:lstStyle>
            <a:lvl1pPr algn="r" eaLnBrk="1" hangingPunct="1">
              <a:buClrTx/>
              <a:buFontTx/>
              <a:buNone/>
              <a:defRPr sz="1000">
                <a:solidFill>
                  <a:srgbClr val="0E438A"/>
                </a:solidFill>
                <a:latin typeface="Zurich BT" pitchFamily="34" charset="0"/>
                <a:cs typeface="Times New Roman" pitchFamily="18" charset="0"/>
              </a:defRPr>
            </a:lvl1pPr>
          </a:lstStyle>
          <a:p>
            <a:fld id="{F7E74343-E698-475D-8F75-57858FF2A7B2}" type="slidenum">
              <a:rPr lang="en-US"/>
              <a:pPr/>
              <a:t>‹#›</a:t>
            </a:fld>
            <a:endParaRPr lang="en-US"/>
          </a:p>
        </p:txBody>
      </p:sp>
      <p:pic>
        <p:nvPicPr>
          <p:cNvPr id="2058" name="Picture 11" descr="itu"/>
          <p:cNvPicPr>
            <a:picLocks noChangeAspect="1" noChangeArrowheads="1"/>
          </p:cNvPicPr>
          <p:nvPr/>
        </p:nvPicPr>
        <p:blipFill>
          <a:blip r:embed="rId14" cstate="print"/>
          <a:srcRect/>
          <a:stretch>
            <a:fillRect/>
          </a:stretch>
        </p:blipFill>
        <p:spPr bwMode="auto">
          <a:xfrm>
            <a:off x="7451725" y="44450"/>
            <a:ext cx="1247775" cy="962025"/>
          </a:xfrm>
          <a:prstGeom prst="rect">
            <a:avLst/>
          </a:prstGeom>
          <a:noFill/>
          <a:ln w="9525">
            <a:noFill/>
            <a:miter lim="800000"/>
            <a:headEnd/>
            <a:tailEnd/>
          </a:ln>
        </p:spPr>
      </p:pic>
      <p:sp>
        <p:nvSpPr>
          <p:cNvPr id="2" name="Line 74"/>
          <p:cNvSpPr>
            <a:spLocks noChangeShapeType="1"/>
          </p:cNvSpPr>
          <p:nvPr/>
        </p:nvSpPr>
        <p:spPr bwMode="auto">
          <a:xfrm flipH="1">
            <a:off x="7092950" y="549275"/>
            <a:ext cx="503238"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Tree>
  </p:cSld>
  <p:clrMap bg1="lt1" tx1="dk1" bg2="lt2" tx2="dk2" accent1="accent1" accent2="accent2" accent3="accent3" accent4="accent4" accent5="accent5" accent6="accent6" hlink="hlink" folHlink="folHlink"/>
  <p:sldLayoutIdLst>
    <p:sldLayoutId id="2147483729"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ransition>
    <p:fade/>
  </p:transition>
  <p:timing>
    <p:tnLst>
      <p:par>
        <p:cTn id="1" dur="indefinite" restart="never" nodeType="tmRoot"/>
      </p:par>
    </p:tnLst>
  </p:timing>
  <p:hf sldNum="0" hdr="0" ftr="0"/>
  <p:txStyles>
    <p:titleStyle>
      <a:lvl1pPr algn="ctr" rtl="0" eaLnBrk="0" fontAlgn="base" hangingPunct="0">
        <a:spcBef>
          <a:spcPct val="0"/>
        </a:spcBef>
        <a:spcAft>
          <a:spcPct val="0"/>
        </a:spcAft>
        <a:defRPr sz="3600" b="1">
          <a:solidFill>
            <a:srgbClr val="1B5BA2"/>
          </a:solidFill>
          <a:latin typeface="+mj-lt"/>
          <a:ea typeface="+mj-ea"/>
          <a:cs typeface="+mj-cs"/>
        </a:defRPr>
      </a:lvl1pPr>
      <a:lvl2pPr algn="ctr" rtl="0" eaLnBrk="0" fontAlgn="base" hangingPunct="0">
        <a:spcBef>
          <a:spcPct val="0"/>
        </a:spcBef>
        <a:spcAft>
          <a:spcPct val="0"/>
        </a:spcAft>
        <a:defRPr sz="3600" b="1">
          <a:solidFill>
            <a:srgbClr val="1B5BA2"/>
          </a:solidFill>
          <a:latin typeface="Verdana" pitchFamily="34" charset="0"/>
        </a:defRPr>
      </a:lvl2pPr>
      <a:lvl3pPr algn="ctr" rtl="0" eaLnBrk="0" fontAlgn="base" hangingPunct="0">
        <a:spcBef>
          <a:spcPct val="0"/>
        </a:spcBef>
        <a:spcAft>
          <a:spcPct val="0"/>
        </a:spcAft>
        <a:defRPr sz="3600" b="1">
          <a:solidFill>
            <a:srgbClr val="1B5BA2"/>
          </a:solidFill>
          <a:latin typeface="Verdana" pitchFamily="34" charset="0"/>
        </a:defRPr>
      </a:lvl3pPr>
      <a:lvl4pPr algn="ctr" rtl="0" eaLnBrk="0" fontAlgn="base" hangingPunct="0">
        <a:spcBef>
          <a:spcPct val="0"/>
        </a:spcBef>
        <a:spcAft>
          <a:spcPct val="0"/>
        </a:spcAft>
        <a:defRPr sz="3600" b="1">
          <a:solidFill>
            <a:srgbClr val="1B5BA2"/>
          </a:solidFill>
          <a:latin typeface="Verdana" pitchFamily="34" charset="0"/>
        </a:defRPr>
      </a:lvl4pPr>
      <a:lvl5pPr algn="ctr" rtl="0" eaLnBrk="0" fontAlgn="base" hangingPunct="0">
        <a:spcBef>
          <a:spcPct val="0"/>
        </a:spcBef>
        <a:spcAft>
          <a:spcPct val="0"/>
        </a:spcAft>
        <a:defRPr sz="3600" b="1">
          <a:solidFill>
            <a:srgbClr val="1B5BA2"/>
          </a:solidFill>
          <a:latin typeface="Verdana" pitchFamily="34" charset="0"/>
        </a:defRPr>
      </a:lvl5pPr>
      <a:lvl6pPr marL="457200" algn="ctr" rtl="0" eaLnBrk="0" fontAlgn="base" hangingPunct="0">
        <a:spcBef>
          <a:spcPct val="0"/>
        </a:spcBef>
        <a:spcAft>
          <a:spcPct val="0"/>
        </a:spcAft>
        <a:defRPr sz="3600" b="1">
          <a:solidFill>
            <a:srgbClr val="1B5BA2"/>
          </a:solidFill>
          <a:latin typeface="Verdana" pitchFamily="34" charset="0"/>
        </a:defRPr>
      </a:lvl6pPr>
      <a:lvl7pPr marL="914400" algn="ctr" rtl="0" eaLnBrk="0" fontAlgn="base" hangingPunct="0">
        <a:spcBef>
          <a:spcPct val="0"/>
        </a:spcBef>
        <a:spcAft>
          <a:spcPct val="0"/>
        </a:spcAft>
        <a:defRPr sz="3600" b="1">
          <a:solidFill>
            <a:srgbClr val="1B5BA2"/>
          </a:solidFill>
          <a:latin typeface="Verdana" pitchFamily="34" charset="0"/>
        </a:defRPr>
      </a:lvl7pPr>
      <a:lvl8pPr marL="1371600" algn="ctr" rtl="0" eaLnBrk="0" fontAlgn="base" hangingPunct="0">
        <a:spcBef>
          <a:spcPct val="0"/>
        </a:spcBef>
        <a:spcAft>
          <a:spcPct val="0"/>
        </a:spcAft>
        <a:defRPr sz="3600" b="1">
          <a:solidFill>
            <a:srgbClr val="1B5BA2"/>
          </a:solidFill>
          <a:latin typeface="Verdana" pitchFamily="34" charset="0"/>
        </a:defRPr>
      </a:lvl8pPr>
      <a:lvl9pPr marL="1828800" algn="ctr" rtl="0" eaLnBrk="0" fontAlgn="base" hangingPunct="0">
        <a:spcBef>
          <a:spcPct val="0"/>
        </a:spcBef>
        <a:spcAft>
          <a:spcPct val="0"/>
        </a:spcAft>
        <a:defRPr sz="3600" b="1">
          <a:solidFill>
            <a:srgbClr val="1B5BA2"/>
          </a:solidFill>
          <a:latin typeface="Verdana" pitchFamily="34" charset="0"/>
        </a:defRPr>
      </a:lvl9pPr>
    </p:titleStyle>
    <p:bodyStyle>
      <a:lvl1pPr marL="342900" indent="-342900" algn="l" rtl="0" eaLnBrk="0" fontAlgn="base" hangingPunct="0">
        <a:spcBef>
          <a:spcPct val="20000"/>
        </a:spcBef>
        <a:spcAft>
          <a:spcPct val="0"/>
        </a:spcAft>
        <a:buClr>
          <a:srgbClr val="0E438A"/>
        </a:buClr>
        <a:buSzPct val="110000"/>
        <a:buFont typeface="Wingdings" pitchFamily="2" charset="2"/>
        <a:buChar char="§"/>
        <a:defRPr sz="3200">
          <a:solidFill>
            <a:srgbClr val="5C5C5C"/>
          </a:solidFill>
          <a:latin typeface="+mn-lt"/>
          <a:ea typeface="+mn-ea"/>
          <a:cs typeface="+mn-cs"/>
        </a:defRPr>
      </a:lvl1pPr>
      <a:lvl2pPr marL="742950" indent="-285750" algn="l" rtl="0" eaLnBrk="0" fontAlgn="base" hangingPunct="0">
        <a:spcBef>
          <a:spcPct val="20000"/>
        </a:spcBef>
        <a:spcAft>
          <a:spcPct val="0"/>
        </a:spcAft>
        <a:buClr>
          <a:srgbClr val="0099CC"/>
        </a:buClr>
        <a:buFont typeface="Wingdings" pitchFamily="2" charset="2"/>
        <a:buChar char="Ø"/>
        <a:defRPr sz="2800">
          <a:solidFill>
            <a:srgbClr val="5C5C5C"/>
          </a:solidFill>
          <a:latin typeface="+mn-lt"/>
        </a:defRPr>
      </a:lvl2pPr>
      <a:lvl3pPr marL="1143000" indent="-228600" algn="l" rtl="0" eaLnBrk="0" fontAlgn="base" hangingPunct="0">
        <a:spcBef>
          <a:spcPct val="20000"/>
        </a:spcBef>
        <a:spcAft>
          <a:spcPct val="0"/>
        </a:spcAft>
        <a:buClr>
          <a:srgbClr val="0099CC"/>
        </a:buClr>
        <a:buFont typeface="Wingdings" pitchFamily="2" charset="2"/>
        <a:buChar char="§"/>
        <a:defRPr sz="2400">
          <a:solidFill>
            <a:srgbClr val="5C5C5C"/>
          </a:solidFill>
          <a:latin typeface="+mn-lt"/>
        </a:defRPr>
      </a:lvl3pPr>
      <a:lvl4pPr marL="1600200" indent="-228600" algn="l" rtl="0" eaLnBrk="0" fontAlgn="base" hangingPunct="0">
        <a:spcBef>
          <a:spcPct val="20000"/>
        </a:spcBef>
        <a:spcAft>
          <a:spcPct val="0"/>
        </a:spcAft>
        <a:buFont typeface="Verdana" pitchFamily="34" charset="0"/>
        <a:buChar char="–"/>
        <a:defRPr sz="2000">
          <a:solidFill>
            <a:srgbClr val="5C5C5C"/>
          </a:solidFill>
          <a:latin typeface="+mn-lt"/>
        </a:defRPr>
      </a:lvl4pPr>
      <a:lvl5pPr marL="2057400" indent="-228600" algn="l" rtl="0" eaLnBrk="0" fontAlgn="base" hangingPunct="0">
        <a:spcBef>
          <a:spcPct val="20000"/>
        </a:spcBef>
        <a:spcAft>
          <a:spcPct val="0"/>
        </a:spcAft>
        <a:buFont typeface="Verdana" pitchFamily="34" charset="0"/>
        <a:buChar char="–"/>
        <a:defRPr sz="2000">
          <a:solidFill>
            <a:srgbClr val="5C5C5C"/>
          </a:solidFill>
          <a:latin typeface="+mn-lt"/>
        </a:defRPr>
      </a:lvl5pPr>
      <a:lvl6pPr marL="2514600" indent="-228600" algn="l" rtl="0" eaLnBrk="0" fontAlgn="base" hangingPunct="0">
        <a:spcBef>
          <a:spcPct val="20000"/>
        </a:spcBef>
        <a:spcAft>
          <a:spcPct val="0"/>
        </a:spcAft>
        <a:buFont typeface="Verdana" pitchFamily="34" charset="0"/>
        <a:buChar char="–"/>
        <a:defRPr sz="2000">
          <a:solidFill>
            <a:srgbClr val="5C5C5C"/>
          </a:solidFill>
          <a:latin typeface="+mn-lt"/>
        </a:defRPr>
      </a:lvl6pPr>
      <a:lvl7pPr marL="2971800" indent="-228600" algn="l" rtl="0" eaLnBrk="0" fontAlgn="base" hangingPunct="0">
        <a:spcBef>
          <a:spcPct val="20000"/>
        </a:spcBef>
        <a:spcAft>
          <a:spcPct val="0"/>
        </a:spcAft>
        <a:buFont typeface="Verdana" pitchFamily="34" charset="0"/>
        <a:buChar char="–"/>
        <a:defRPr sz="2000">
          <a:solidFill>
            <a:srgbClr val="5C5C5C"/>
          </a:solidFill>
          <a:latin typeface="+mn-lt"/>
        </a:defRPr>
      </a:lvl7pPr>
      <a:lvl8pPr marL="3429000" indent="-228600" algn="l" rtl="0" eaLnBrk="0" fontAlgn="base" hangingPunct="0">
        <a:spcBef>
          <a:spcPct val="20000"/>
        </a:spcBef>
        <a:spcAft>
          <a:spcPct val="0"/>
        </a:spcAft>
        <a:buFont typeface="Verdana" pitchFamily="34" charset="0"/>
        <a:buChar char="–"/>
        <a:defRPr sz="2000">
          <a:solidFill>
            <a:srgbClr val="5C5C5C"/>
          </a:solidFill>
          <a:latin typeface="+mn-lt"/>
        </a:defRPr>
      </a:lvl8pPr>
      <a:lvl9pPr marL="3886200" indent="-228600" algn="l" rtl="0" eaLnBrk="0" fontAlgn="base" hangingPunct="0">
        <a:spcBef>
          <a:spcPct val="20000"/>
        </a:spcBef>
        <a:spcAft>
          <a:spcPct val="0"/>
        </a:spcAft>
        <a:buFont typeface="Verdana" pitchFamily="34" charset="0"/>
        <a:buChar char="–"/>
        <a:defRPr sz="2000">
          <a:solidFill>
            <a:srgbClr val="5C5C5C"/>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4.xml"/><Relationship Id="rId4" Type="http://schemas.openxmlformats.org/officeDocument/2006/relationships/hyperlink" Target="http://www.itu.int/plenipotentiary/2010/index.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hyperlink" Target="http://www.itu.int/plenipotentiary/2010" TargetMode="Externa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7090" name="Rectangle 2"/>
          <p:cNvSpPr>
            <a:spLocks noGrp="1" noChangeArrowheads="1"/>
          </p:cNvSpPr>
          <p:nvPr>
            <p:ph type="ctrTitle"/>
          </p:nvPr>
        </p:nvSpPr>
        <p:spPr>
          <a:xfrm>
            <a:off x="539552" y="1811724"/>
            <a:ext cx="8064500" cy="615553"/>
          </a:xfrm>
        </p:spPr>
        <p:txBody>
          <a:bodyPr/>
          <a:lstStyle/>
          <a:p>
            <a:pPr>
              <a:defRPr/>
            </a:pPr>
            <a:r>
              <a:rPr lang="en-US" sz="3400" dirty="0" smtClean="0">
                <a:effectLst>
                  <a:outerShdw blurRad="38100" dist="38100" dir="2700000" algn="tl">
                    <a:srgbClr val="C0C0C0"/>
                  </a:outerShdw>
                </a:effectLst>
              </a:rPr>
              <a:t>ITU Plenipotentiary Conference</a:t>
            </a:r>
            <a:endParaRPr lang="en-US" sz="2000" dirty="0" smtClean="0">
              <a:effectLst>
                <a:outerShdw blurRad="38100" dist="38100" dir="2700000" algn="tl">
                  <a:srgbClr val="C0C0C0"/>
                </a:outerShdw>
              </a:effectLst>
            </a:endParaRPr>
          </a:p>
        </p:txBody>
      </p:sp>
      <p:sp>
        <p:nvSpPr>
          <p:cNvPr id="4099" name="Rectangle 3"/>
          <p:cNvSpPr>
            <a:spLocks noGrp="1" noChangeArrowheads="1"/>
          </p:cNvSpPr>
          <p:nvPr>
            <p:ph type="subTitle" idx="1"/>
          </p:nvPr>
        </p:nvSpPr>
        <p:spPr>
          <a:xfrm>
            <a:off x="1403648" y="3140968"/>
            <a:ext cx="6400800" cy="2879725"/>
          </a:xfrm>
        </p:spPr>
        <p:txBody>
          <a:bodyPr/>
          <a:lstStyle/>
          <a:p>
            <a:r>
              <a:rPr lang="en-US" sz="2000" b="1" dirty="0" smtClean="0">
                <a:cs typeface="Arial" charset="0"/>
              </a:rPr>
              <a:t>CEPT Meeting </a:t>
            </a:r>
            <a:endParaRPr lang="en-US" sz="2000" b="1" dirty="0">
              <a:cs typeface="Arial" charset="0"/>
            </a:endParaRPr>
          </a:p>
          <a:p>
            <a:r>
              <a:rPr lang="en-US" sz="2000" b="1" dirty="0" smtClean="0">
                <a:cs typeface="Arial" charset="0"/>
              </a:rPr>
              <a:t>16-18 April 2013</a:t>
            </a:r>
            <a:endParaRPr lang="en-US" sz="2000" b="1" dirty="0">
              <a:cs typeface="Arial" charset="0"/>
            </a:endParaRPr>
          </a:p>
          <a:p>
            <a:r>
              <a:rPr lang="en-US" sz="2000" b="1" dirty="0" smtClean="0">
                <a:cs typeface="Arial" charset="0"/>
              </a:rPr>
              <a:t>Prague, Czech Republic</a:t>
            </a:r>
            <a:endParaRPr lang="en-US" sz="2000" b="1" dirty="0">
              <a:cs typeface="Arial" charset="0"/>
            </a:endParaRPr>
          </a:p>
          <a:p>
            <a:endParaRPr lang="en-US" sz="1800" dirty="0" smtClean="0">
              <a:cs typeface="Arial" charset="0"/>
            </a:endParaRPr>
          </a:p>
          <a:p>
            <a:r>
              <a:rPr lang="en-US" sz="2000" dirty="0" err="1" smtClean="0">
                <a:cs typeface="Arial" charset="0"/>
              </a:rPr>
              <a:t>Jaroslaw</a:t>
            </a:r>
            <a:r>
              <a:rPr lang="en-US" sz="2000" dirty="0" smtClean="0">
                <a:cs typeface="Arial" charset="0"/>
              </a:rPr>
              <a:t> K. PONDER</a:t>
            </a:r>
            <a:endParaRPr lang="en-US" sz="2000" dirty="0">
              <a:cs typeface="Arial" charset="0"/>
            </a:endParaRPr>
          </a:p>
          <a:p>
            <a:r>
              <a:rPr lang="en-US" sz="2000" dirty="0" smtClean="0">
                <a:cs typeface="Arial" charset="0"/>
              </a:rPr>
              <a:t>Coordinator for Europe</a:t>
            </a:r>
            <a:endParaRPr lang="en-US" sz="2000" dirty="0">
              <a:cs typeface="Arial" charset="0"/>
            </a:endParaRPr>
          </a:p>
          <a:p>
            <a:r>
              <a:rPr lang="en-GB" sz="2000" dirty="0" smtClean="0">
                <a:cs typeface="Arial" charset="0"/>
              </a:rPr>
              <a:t> </a:t>
            </a:r>
            <a:endParaRPr lang="en-US" sz="2000" dirty="0" smtClean="0">
              <a:cs typeface="Arial"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620688"/>
            <a:ext cx="7772400" cy="461665"/>
          </a:xfrm>
        </p:spPr>
        <p:txBody>
          <a:bodyPr/>
          <a:lstStyle/>
          <a:p>
            <a:r>
              <a:rPr lang="en-US" sz="2400" dirty="0" smtClean="0"/>
              <a:t>PP inputs</a:t>
            </a:r>
            <a:endParaRPr lang="en-US" sz="2400" dirty="0"/>
          </a:p>
        </p:txBody>
      </p:sp>
      <p:graphicFrame>
        <p:nvGraphicFramePr>
          <p:cNvPr id="4" name="Diagram 3"/>
          <p:cNvGraphicFramePr/>
          <p:nvPr/>
        </p:nvGraphicFramePr>
        <p:xfrm>
          <a:off x="539552" y="1124744"/>
          <a:ext cx="7920880" cy="5144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35496" y="6309320"/>
            <a:ext cx="9217024" cy="584775"/>
          </a:xfrm>
          <a:prstGeom prst="rect">
            <a:avLst/>
          </a:prstGeom>
        </p:spPr>
        <p:txBody>
          <a:bodyPr wrap="square">
            <a:spAutoFit/>
          </a:bodyPr>
          <a:lstStyle/>
          <a:p>
            <a:endParaRPr lang="en-US" dirty="0">
              <a:solidFill>
                <a:srgbClr val="FF0000"/>
              </a:solidFill>
            </a:endParaRPr>
          </a:p>
          <a:p>
            <a:r>
              <a:rPr lang="en-US" dirty="0">
                <a:solidFill>
                  <a:srgbClr val="FF0000"/>
                </a:solidFill>
              </a:rPr>
              <a:t>* Res. 58 (PP-10): </a:t>
            </a:r>
            <a:r>
              <a:rPr lang="en-US" b="1" i="1" dirty="0">
                <a:solidFill>
                  <a:srgbClr val="FF0000"/>
                </a:solidFill>
              </a:rPr>
              <a:t>Strengthening of the relation between ITU &amp; RTO and regional preparation for the PP </a:t>
            </a:r>
            <a:endParaRPr lang="en-US" dirty="0">
              <a:solidFill>
                <a:srgbClr val="FF0000"/>
              </a:solidFill>
            </a:endParaRPr>
          </a:p>
        </p:txBody>
      </p:sp>
      <p:sp>
        <p:nvSpPr>
          <p:cNvPr id="5" name="Rectangle 4"/>
          <p:cNvSpPr/>
          <p:nvPr/>
        </p:nvSpPr>
        <p:spPr>
          <a:xfrm>
            <a:off x="5148064" y="2730406"/>
            <a:ext cx="287258" cy="338554"/>
          </a:xfrm>
          <a:prstGeom prst="rect">
            <a:avLst/>
          </a:prstGeom>
        </p:spPr>
        <p:txBody>
          <a:bodyPr wrap="none">
            <a:spAutoFit/>
          </a:bodyPr>
          <a:lstStyle/>
          <a:p>
            <a:r>
              <a:rPr lang="en-US" dirty="0">
                <a:solidFill>
                  <a:srgbClr val="FF0000"/>
                </a:solidFill>
              </a:rPr>
              <a:t>*</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6146" name="Picture 6" descr="C:\Documents and Settings\lutz\My Documents\ITU PROJECTS\WTPF\Digital Messaging\Losse_elementen\ITU_logo.png"/>
          <p:cNvPicPr>
            <a:picLocks noChangeAspect="1" noChangeArrowheads="1"/>
          </p:cNvPicPr>
          <p:nvPr/>
        </p:nvPicPr>
        <p:blipFill>
          <a:blip r:embed="rId3" cstate="print"/>
          <a:srcRect/>
          <a:stretch>
            <a:fillRect/>
          </a:stretch>
        </p:blipFill>
        <p:spPr bwMode="auto">
          <a:xfrm>
            <a:off x="2714625" y="1785938"/>
            <a:ext cx="3248025" cy="5286375"/>
          </a:xfrm>
          <a:prstGeom prst="rect">
            <a:avLst/>
          </a:prstGeom>
          <a:noFill/>
          <a:ln w="9525">
            <a:noFill/>
            <a:miter lim="800000"/>
            <a:headEnd/>
            <a:tailEnd/>
          </a:ln>
        </p:spPr>
      </p:pic>
      <p:sp>
        <p:nvSpPr>
          <p:cNvPr id="9" name="Rectangle 6"/>
          <p:cNvSpPr>
            <a:spLocks noGrp="1" noChangeArrowheads="1"/>
          </p:cNvSpPr>
          <p:nvPr>
            <p:ph type="title"/>
          </p:nvPr>
        </p:nvSpPr>
        <p:spPr>
          <a:xfrm>
            <a:off x="683568" y="1196752"/>
            <a:ext cx="7772400" cy="400110"/>
          </a:xfrm>
        </p:spPr>
        <p:txBody>
          <a:bodyPr/>
          <a:lstStyle/>
          <a:p>
            <a:r>
              <a:rPr lang="en-US" sz="2000" dirty="0" smtClean="0">
                <a:effectLst>
                  <a:outerShdw blurRad="38100" dist="38100" dir="2700000" algn="tl">
                    <a:srgbClr val="C0C0C0"/>
                  </a:outerShdw>
                </a:effectLst>
                <a:hlinkClick r:id="rId4"/>
              </a:rPr>
              <a:t>www.itu.int/plenipotentiary</a:t>
            </a:r>
            <a:endParaRPr lang="en-US" sz="2000" b="0"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52513"/>
            <a:ext cx="7772400" cy="641350"/>
          </a:xfrm>
        </p:spPr>
        <p:txBody>
          <a:bodyPr/>
          <a:lstStyle/>
          <a:p>
            <a:r>
              <a:rPr lang="fr-CH" dirty="0" err="1" smtClean="0"/>
              <a:t>Overview</a:t>
            </a:r>
            <a:endParaRPr lang="en-US" dirty="0"/>
          </a:p>
        </p:txBody>
      </p:sp>
      <p:sp>
        <p:nvSpPr>
          <p:cNvPr id="3" name="Content Placeholder 2"/>
          <p:cNvSpPr>
            <a:spLocks noGrp="1"/>
          </p:cNvSpPr>
          <p:nvPr>
            <p:ph idx="1"/>
          </p:nvPr>
        </p:nvSpPr>
        <p:spPr>
          <a:xfrm>
            <a:off x="684213" y="1844675"/>
            <a:ext cx="7933044" cy="4400550"/>
          </a:xfrm>
        </p:spPr>
        <p:txBody>
          <a:bodyPr/>
          <a:lstStyle/>
          <a:p>
            <a:r>
              <a:rPr lang="en-US" sz="1600" dirty="0">
                <a:solidFill>
                  <a:schemeClr val="tx2"/>
                </a:solidFill>
              </a:rPr>
              <a:t>At its 2011 session, Council decided that the </a:t>
            </a:r>
            <a:r>
              <a:rPr lang="en-US" sz="1600" dirty="0" smtClean="0">
                <a:solidFill>
                  <a:schemeClr val="tx2"/>
                </a:solidFill>
              </a:rPr>
              <a:t/>
            </a:r>
            <a:br>
              <a:rPr lang="en-US" sz="1600" dirty="0" smtClean="0">
                <a:solidFill>
                  <a:schemeClr val="tx2"/>
                </a:solidFill>
              </a:rPr>
            </a:br>
            <a:r>
              <a:rPr lang="en-US" sz="1600" dirty="0" smtClean="0">
                <a:solidFill>
                  <a:schemeClr val="tx2"/>
                </a:solidFill>
              </a:rPr>
              <a:t>next </a:t>
            </a:r>
            <a:r>
              <a:rPr lang="en-US" sz="1600" dirty="0">
                <a:solidFill>
                  <a:schemeClr val="tx2"/>
                </a:solidFill>
              </a:rPr>
              <a:t>ordinary plenipotentiary conference </a:t>
            </a:r>
            <a:r>
              <a:rPr lang="en-US" sz="1600" dirty="0" smtClean="0">
                <a:solidFill>
                  <a:schemeClr val="tx2"/>
                </a:solidFill>
              </a:rPr>
              <a:t/>
            </a:r>
            <a:br>
              <a:rPr lang="en-US" sz="1600" dirty="0" smtClean="0">
                <a:solidFill>
                  <a:schemeClr val="tx2"/>
                </a:solidFill>
              </a:rPr>
            </a:br>
            <a:r>
              <a:rPr lang="en-US" sz="1600" dirty="0" smtClean="0">
                <a:solidFill>
                  <a:schemeClr val="tx2"/>
                </a:solidFill>
              </a:rPr>
              <a:t>would </a:t>
            </a:r>
            <a:r>
              <a:rPr lang="en-US" sz="1600" dirty="0">
                <a:solidFill>
                  <a:schemeClr val="tx2"/>
                </a:solidFill>
              </a:rPr>
              <a:t>take place in </a:t>
            </a:r>
            <a:r>
              <a:rPr lang="en-US" sz="1600" dirty="0" err="1">
                <a:solidFill>
                  <a:schemeClr val="tx2"/>
                </a:solidFill>
              </a:rPr>
              <a:t>Busan</a:t>
            </a:r>
            <a:r>
              <a:rPr lang="en-US" sz="1600" dirty="0">
                <a:solidFill>
                  <a:schemeClr val="tx2"/>
                </a:solidFill>
              </a:rPr>
              <a:t> (Republic of Korea</a:t>
            </a:r>
            <a:r>
              <a:rPr lang="en-US" sz="1600" dirty="0" smtClean="0">
                <a:solidFill>
                  <a:schemeClr val="tx2"/>
                </a:solidFill>
              </a:rPr>
              <a:t>)</a:t>
            </a:r>
            <a:br>
              <a:rPr lang="en-US" sz="1600" dirty="0" smtClean="0">
                <a:solidFill>
                  <a:schemeClr val="tx2"/>
                </a:solidFill>
              </a:rPr>
            </a:br>
            <a:r>
              <a:rPr lang="en-US" sz="1600" b="1" dirty="0" smtClean="0">
                <a:solidFill>
                  <a:schemeClr val="tx2"/>
                </a:solidFill>
              </a:rPr>
              <a:t>from </a:t>
            </a:r>
            <a:r>
              <a:rPr lang="en-US" sz="1600" b="1" dirty="0">
                <a:solidFill>
                  <a:schemeClr val="tx2"/>
                </a:solidFill>
              </a:rPr>
              <a:t>Monday, 20th October to Friday, </a:t>
            </a:r>
            <a:r>
              <a:rPr lang="en-US" sz="1600" b="1" dirty="0" smtClean="0">
                <a:solidFill>
                  <a:schemeClr val="tx2"/>
                </a:solidFill>
              </a:rPr>
              <a:t/>
            </a:r>
            <a:br>
              <a:rPr lang="en-US" sz="1600" b="1" dirty="0" smtClean="0">
                <a:solidFill>
                  <a:schemeClr val="tx2"/>
                </a:solidFill>
              </a:rPr>
            </a:br>
            <a:r>
              <a:rPr lang="en-US" sz="1600" b="1" dirty="0" smtClean="0">
                <a:solidFill>
                  <a:schemeClr val="tx2"/>
                </a:solidFill>
              </a:rPr>
              <a:t>7th </a:t>
            </a:r>
            <a:r>
              <a:rPr lang="en-US" sz="1600" b="1" dirty="0">
                <a:solidFill>
                  <a:schemeClr val="tx2"/>
                </a:solidFill>
              </a:rPr>
              <a:t>November 2014 </a:t>
            </a:r>
            <a:r>
              <a:rPr lang="en-US" sz="1600" dirty="0" smtClean="0">
                <a:solidFill>
                  <a:schemeClr val="tx2"/>
                </a:solidFill>
              </a:rPr>
              <a:t>(</a:t>
            </a:r>
            <a:r>
              <a:rPr lang="en-US" sz="1600" dirty="0">
                <a:solidFill>
                  <a:schemeClr val="tx2"/>
                </a:solidFill>
              </a:rPr>
              <a:t>Council Decision 560 refers).</a:t>
            </a:r>
          </a:p>
          <a:p>
            <a:endParaRPr lang="en-US" sz="1600" dirty="0" smtClean="0">
              <a:solidFill>
                <a:schemeClr val="tx2"/>
              </a:solidFill>
            </a:endParaRPr>
          </a:p>
          <a:p>
            <a:r>
              <a:rPr lang="en-US" sz="1600" dirty="0" smtClean="0">
                <a:solidFill>
                  <a:schemeClr val="tx2"/>
                </a:solidFill>
              </a:rPr>
              <a:t>Further </a:t>
            </a:r>
            <a:r>
              <a:rPr lang="en-US" sz="1600" dirty="0">
                <a:solidFill>
                  <a:schemeClr val="tx2"/>
                </a:solidFill>
              </a:rPr>
              <a:t>to Decision 560 and in accordance with No. 2 of the Convention, on 21 October 2011, the Secretary-General launched a </a:t>
            </a:r>
            <a:r>
              <a:rPr lang="en-US" sz="1600" b="1" dirty="0">
                <a:solidFill>
                  <a:schemeClr val="tx2"/>
                </a:solidFill>
              </a:rPr>
              <a:t>consultation</a:t>
            </a:r>
            <a:r>
              <a:rPr lang="en-US" sz="1600" dirty="0">
                <a:solidFill>
                  <a:schemeClr val="tx2"/>
                </a:solidFill>
              </a:rPr>
              <a:t> (Circular Letter No. 47 refers) with the Member States of ITU requesting their concurrence with the precise place and exact dates for PP-14. </a:t>
            </a:r>
          </a:p>
          <a:p>
            <a:endParaRPr lang="en-US" sz="1600" dirty="0" smtClean="0">
              <a:solidFill>
                <a:schemeClr val="tx2"/>
              </a:solidFill>
            </a:endParaRPr>
          </a:p>
          <a:p>
            <a:pPr marL="2601913"/>
            <a:r>
              <a:rPr lang="en-US" sz="1600" dirty="0" smtClean="0">
                <a:solidFill>
                  <a:schemeClr val="tx2"/>
                </a:solidFill>
              </a:rPr>
              <a:t>On </a:t>
            </a:r>
            <a:r>
              <a:rPr lang="en-US" sz="1600" dirty="0">
                <a:solidFill>
                  <a:schemeClr val="tx2"/>
                </a:solidFill>
              </a:rPr>
              <a:t>13 December 2011, the Secretary-General announced that the consultation received the </a:t>
            </a:r>
            <a:r>
              <a:rPr lang="en-US" sz="1600" b="1" dirty="0">
                <a:solidFill>
                  <a:schemeClr val="tx2"/>
                </a:solidFill>
              </a:rPr>
              <a:t>agreement of the required majority </a:t>
            </a:r>
            <a:r>
              <a:rPr lang="en-US" sz="1600" dirty="0">
                <a:solidFill>
                  <a:schemeClr val="tx2"/>
                </a:solidFill>
              </a:rPr>
              <a:t>of the Member States in accordance with No. 2 of the Convention (Circular Letter No. 67 refers)</a:t>
            </a:r>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7525" y="1887091"/>
            <a:ext cx="2242947" cy="13978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4941168"/>
            <a:ext cx="1728192" cy="12944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5519987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155539667"/>
              </p:ext>
            </p:extLst>
          </p:nvPr>
        </p:nvGraphicFramePr>
        <p:xfrm>
          <a:off x="395536" y="692696"/>
          <a:ext cx="7704856" cy="6048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980728"/>
            <a:ext cx="8280920" cy="369332"/>
          </a:xfrm>
        </p:spPr>
        <p:txBody>
          <a:bodyPr/>
          <a:lstStyle/>
          <a:p>
            <a:pPr>
              <a:spcBef>
                <a:spcPts val="300"/>
              </a:spcBef>
            </a:pPr>
            <a:r>
              <a:rPr lang="en-US" sz="1800" dirty="0" smtClean="0"/>
              <a:t>PP </a:t>
            </a:r>
            <a:r>
              <a:rPr lang="en-US" sz="1800" dirty="0" smtClean="0"/>
              <a:t>Profile</a:t>
            </a:r>
          </a:p>
        </p:txBody>
      </p:sp>
      <p:sp>
        <p:nvSpPr>
          <p:cNvPr id="3" name="Content Placeholder 2"/>
          <p:cNvSpPr>
            <a:spLocks noGrp="1"/>
          </p:cNvSpPr>
          <p:nvPr>
            <p:ph idx="1"/>
          </p:nvPr>
        </p:nvSpPr>
        <p:spPr>
          <a:xfrm>
            <a:off x="611560" y="1772816"/>
            <a:ext cx="7772400" cy="4176464"/>
          </a:xfrm>
        </p:spPr>
        <p:txBody>
          <a:bodyPr/>
          <a:lstStyle/>
          <a:p>
            <a:pPr>
              <a:buNone/>
            </a:pPr>
            <a:endParaRPr lang="en-US" sz="1800" dirty="0" smtClean="0"/>
          </a:p>
          <a:p>
            <a:endParaRPr lang="en-US" sz="1600" dirty="0" smtClean="0"/>
          </a:p>
          <a:p>
            <a:pPr>
              <a:buNone/>
            </a:pPr>
            <a:endParaRPr lang="en-US" sz="1600" i="1" dirty="0" smtClean="0"/>
          </a:p>
          <a:p>
            <a:pPr>
              <a:spcBef>
                <a:spcPts val="300"/>
              </a:spcBef>
              <a:buNone/>
            </a:pPr>
            <a:endParaRPr lang="en-US" sz="1800" dirty="0" smtClean="0"/>
          </a:p>
          <a:p>
            <a:pPr>
              <a:buNone/>
            </a:pPr>
            <a:r>
              <a:rPr lang="en-US" sz="1800" b="1" dirty="0" smtClean="0"/>
              <a:t>	</a:t>
            </a:r>
          </a:p>
          <a:p>
            <a:pPr>
              <a:buNone/>
            </a:pPr>
            <a:endParaRPr lang="en-US" sz="1800" b="1" dirty="0" smtClean="0"/>
          </a:p>
          <a:p>
            <a:pPr>
              <a:buNone/>
            </a:pPr>
            <a:endParaRPr lang="en-US" sz="1600" dirty="0" smtClean="0"/>
          </a:p>
          <a:p>
            <a:pPr>
              <a:spcBef>
                <a:spcPts val="300"/>
              </a:spcBef>
              <a:buFont typeface="Wingdings" pitchFamily="2" charset="2"/>
              <a:buChar char="Ø"/>
            </a:pPr>
            <a:endParaRPr lang="en-US" sz="1600" dirty="0" smtClean="0"/>
          </a:p>
          <a:p>
            <a:pPr>
              <a:spcBef>
                <a:spcPts val="300"/>
              </a:spcBef>
              <a:buFont typeface="Wingdings" pitchFamily="2" charset="2"/>
              <a:buChar char="Ø"/>
            </a:pPr>
            <a:endParaRPr lang="en-US" sz="1200" dirty="0" smtClean="0"/>
          </a:p>
          <a:p>
            <a:pPr lvl="1">
              <a:spcBef>
                <a:spcPts val="300"/>
              </a:spcBef>
            </a:pPr>
            <a:endParaRPr lang="en-US" sz="1200" dirty="0" smtClean="0"/>
          </a:p>
          <a:p>
            <a:pPr>
              <a:spcBef>
                <a:spcPts val="300"/>
              </a:spcBef>
              <a:buNone/>
            </a:pPr>
            <a:endParaRPr lang="en-US" sz="1600" dirty="0" smtClean="0"/>
          </a:p>
          <a:p>
            <a:pPr>
              <a:spcBef>
                <a:spcPts val="300"/>
              </a:spcBef>
              <a:buFont typeface="Wingdings" pitchFamily="2" charset="2"/>
              <a:buChar char="Ø"/>
            </a:pPr>
            <a:endParaRPr lang="en-US" sz="1600" dirty="0" smtClean="0"/>
          </a:p>
          <a:p>
            <a:pPr>
              <a:spcBef>
                <a:spcPts val="300"/>
              </a:spcBef>
              <a:buNone/>
            </a:pPr>
            <a:r>
              <a:rPr lang="en-US" sz="1600" dirty="0" smtClean="0"/>
              <a:t/>
            </a:r>
            <a:br>
              <a:rPr lang="en-US" sz="1600" dirty="0" smtClean="0"/>
            </a:br>
            <a:endParaRPr lang="en-US" sz="1600" dirty="0"/>
          </a:p>
        </p:txBody>
      </p:sp>
      <p:graphicFrame>
        <p:nvGraphicFramePr>
          <p:cNvPr id="6" name="Diagram 5"/>
          <p:cNvGraphicFramePr/>
          <p:nvPr>
            <p:extLst>
              <p:ext uri="{D42A27DB-BD31-4B8C-83A1-F6EECF244321}">
                <p14:modId xmlns:p14="http://schemas.microsoft.com/office/powerpoint/2010/main" val="1620991633"/>
              </p:ext>
            </p:extLst>
          </p:nvPr>
        </p:nvGraphicFramePr>
        <p:xfrm>
          <a:off x="971600" y="1772816"/>
          <a:ext cx="705678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836712"/>
            <a:ext cx="8352928" cy="954107"/>
          </a:xfrm>
        </p:spPr>
        <p:txBody>
          <a:bodyPr/>
          <a:lstStyle/>
          <a:p>
            <a:r>
              <a:rPr lang="en-US" sz="2000" dirty="0" smtClean="0"/>
              <a:t/>
            </a:r>
            <a:br>
              <a:rPr lang="en-US" sz="2000" dirty="0" smtClean="0"/>
            </a:br>
            <a:r>
              <a:rPr lang="en-US" sz="2000" dirty="0" smtClean="0"/>
              <a:t>PP Agenda</a:t>
            </a:r>
            <a:br>
              <a:rPr lang="en-US" sz="2000" dirty="0" smtClean="0"/>
            </a:br>
            <a:endParaRPr lang="en-US" sz="1600" dirty="0"/>
          </a:p>
        </p:txBody>
      </p:sp>
      <p:sp>
        <p:nvSpPr>
          <p:cNvPr id="7" name="Rectangle 3"/>
          <p:cNvSpPr>
            <a:spLocks noGrp="1" noChangeArrowheads="1"/>
          </p:cNvSpPr>
          <p:nvPr>
            <p:ph idx="1"/>
          </p:nvPr>
        </p:nvSpPr>
        <p:spPr>
          <a:xfrm>
            <a:off x="1403647" y="2060848"/>
            <a:ext cx="7052965" cy="3384276"/>
          </a:xfrm>
        </p:spPr>
        <p:txBody>
          <a:bodyPr/>
          <a:lstStyle/>
          <a:p>
            <a:pPr>
              <a:buFont typeface="Wingdings" pitchFamily="2" charset="2"/>
              <a:buNone/>
            </a:pPr>
            <a:endParaRPr lang="en-US" sz="1800" dirty="0" smtClean="0"/>
          </a:p>
          <a:p>
            <a:pPr>
              <a:buNone/>
            </a:pPr>
            <a:r>
              <a:rPr lang="en-US" sz="1800" b="1" dirty="0" smtClean="0">
                <a:solidFill>
                  <a:schemeClr val="tx2"/>
                </a:solidFill>
              </a:rPr>
              <a:t>Agenda</a:t>
            </a:r>
          </a:p>
          <a:p>
            <a:pPr>
              <a:buNone/>
            </a:pPr>
            <a:endParaRPr lang="en-US" sz="1800" b="1" dirty="0" smtClean="0">
              <a:solidFill>
                <a:schemeClr val="tx2"/>
              </a:solidFill>
            </a:endParaRPr>
          </a:p>
          <a:p>
            <a:pPr>
              <a:buFont typeface="Wingdings" pitchFamily="2" charset="2"/>
              <a:buChar char="Ø"/>
            </a:pPr>
            <a:r>
              <a:rPr lang="en-US" sz="1800" dirty="0" smtClean="0">
                <a:solidFill>
                  <a:schemeClr val="tx2"/>
                </a:solidFill>
              </a:rPr>
              <a:t>The agenda of the Plenipotentiary Conference is contained in Article 8 of the constitution of the ITU</a:t>
            </a:r>
            <a:br>
              <a:rPr lang="en-US" sz="1800" dirty="0" smtClean="0">
                <a:solidFill>
                  <a:schemeClr val="tx2"/>
                </a:solidFill>
              </a:rPr>
            </a:br>
            <a:endParaRPr lang="en-US" sz="1800" dirty="0"/>
          </a:p>
          <a:p>
            <a:pPr>
              <a:buFont typeface="Wingdings" pitchFamily="2" charset="2"/>
              <a:buNone/>
            </a:pPr>
            <a:endParaRPr lang="en-US" sz="2800" b="0" dirty="0"/>
          </a:p>
          <a:p>
            <a:pPr algn="r">
              <a:buFontTx/>
              <a:buNone/>
            </a:pPr>
            <a:endParaRPr lang="en-US" sz="2000" i="1" dirty="0" smtClean="0">
              <a:solidFill>
                <a:srgbClr val="FF3300"/>
              </a:solidFill>
              <a:hlinkClick r:id="rId2"/>
            </a:endParaRPr>
          </a:p>
          <a:p>
            <a:pPr algn="r">
              <a:buFontTx/>
              <a:buNone/>
            </a:pPr>
            <a:endParaRPr lang="en-US" sz="2000" i="1" dirty="0" smtClean="0">
              <a:solidFill>
                <a:srgbClr val="FF3300"/>
              </a:solidFill>
              <a:hlinkClick r:id="rId2"/>
            </a:endParaRPr>
          </a:p>
          <a:p>
            <a:pPr algn="r">
              <a:buFontTx/>
              <a:buNone/>
            </a:pPr>
            <a:endParaRPr lang="en-US" sz="2000" i="1" dirty="0" smtClean="0">
              <a:solidFill>
                <a:srgbClr val="FF3300"/>
              </a:solidFill>
              <a:hlinkClick r:id="rId2"/>
            </a:endParaRPr>
          </a:p>
          <a:p>
            <a:endParaRPr lang="en-GB" sz="2800"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836712"/>
            <a:ext cx="8280920" cy="369332"/>
          </a:xfrm>
        </p:spPr>
        <p:txBody>
          <a:bodyPr/>
          <a:lstStyle/>
          <a:p>
            <a:r>
              <a:rPr lang="en-US" sz="1800" dirty="0" smtClean="0"/>
              <a:t>PP Responsibilities</a:t>
            </a:r>
            <a:endParaRPr lang="en-US" sz="1800" dirty="0"/>
          </a:p>
        </p:txBody>
      </p:sp>
      <p:sp>
        <p:nvSpPr>
          <p:cNvPr id="3" name="Content Placeholder 2"/>
          <p:cNvSpPr>
            <a:spLocks noGrp="1"/>
          </p:cNvSpPr>
          <p:nvPr>
            <p:ph idx="1"/>
          </p:nvPr>
        </p:nvSpPr>
        <p:spPr>
          <a:xfrm>
            <a:off x="611560" y="1412776"/>
            <a:ext cx="7772400" cy="4536504"/>
          </a:xfrm>
        </p:spPr>
        <p:txBody>
          <a:bodyPr/>
          <a:lstStyle/>
          <a:p>
            <a:pPr>
              <a:buNone/>
            </a:pPr>
            <a:r>
              <a:rPr lang="en-US" sz="1400" b="1" dirty="0" smtClean="0">
                <a:solidFill>
                  <a:schemeClr val="tx2"/>
                </a:solidFill>
              </a:rPr>
              <a:t>Convened every four years, the PP </a:t>
            </a:r>
            <a:r>
              <a:rPr lang="en-US" sz="1400" i="1" dirty="0" smtClean="0">
                <a:solidFill>
                  <a:schemeClr val="tx2"/>
                </a:solidFill>
              </a:rPr>
              <a:t>(ref CS/Art 8) </a:t>
            </a:r>
            <a:r>
              <a:rPr lang="en-US" sz="1400" b="1" i="1" dirty="0" smtClean="0">
                <a:solidFill>
                  <a:schemeClr val="tx2"/>
                </a:solidFill>
              </a:rPr>
              <a:t>: </a:t>
            </a:r>
            <a:endParaRPr lang="en-US" sz="1400" b="1" dirty="0" smtClean="0">
              <a:solidFill>
                <a:schemeClr val="tx2"/>
              </a:solidFill>
            </a:endParaRPr>
          </a:p>
          <a:p>
            <a:pPr>
              <a:buNone/>
            </a:pPr>
            <a:endParaRPr lang="en-US" sz="1400" b="1" dirty="0" smtClean="0">
              <a:solidFill>
                <a:schemeClr val="tx2"/>
              </a:solidFill>
            </a:endParaRPr>
          </a:p>
          <a:p>
            <a:pPr>
              <a:lnSpc>
                <a:spcPct val="80000"/>
              </a:lnSpc>
              <a:spcBef>
                <a:spcPts val="1200"/>
              </a:spcBef>
              <a:buFont typeface="Wingdings" pitchFamily="2" charset="2"/>
              <a:buChar char="Ø"/>
            </a:pPr>
            <a:r>
              <a:rPr lang="en-US" sz="1400" dirty="0" smtClean="0">
                <a:solidFill>
                  <a:schemeClr val="tx2"/>
                </a:solidFill>
              </a:rPr>
              <a:t>Determines general policies for fulfilling the purposes of the Union</a:t>
            </a:r>
          </a:p>
          <a:p>
            <a:pPr>
              <a:lnSpc>
                <a:spcPct val="80000"/>
              </a:lnSpc>
              <a:spcBef>
                <a:spcPts val="1800"/>
              </a:spcBef>
              <a:buFont typeface="Wingdings" pitchFamily="2" charset="2"/>
              <a:buChar char="Ø"/>
            </a:pPr>
            <a:r>
              <a:rPr lang="en-US" sz="1400" dirty="0" smtClean="0">
                <a:solidFill>
                  <a:schemeClr val="tx2"/>
                </a:solidFill>
              </a:rPr>
              <a:t>Considers reports of the Council;</a:t>
            </a:r>
          </a:p>
          <a:p>
            <a:pPr>
              <a:lnSpc>
                <a:spcPct val="80000"/>
              </a:lnSpc>
              <a:spcBef>
                <a:spcPts val="1800"/>
              </a:spcBef>
              <a:buFont typeface="Wingdings" pitchFamily="2" charset="2"/>
              <a:buChar char="Ø"/>
            </a:pPr>
            <a:r>
              <a:rPr lang="en-US" sz="1400" dirty="0" smtClean="0">
                <a:solidFill>
                  <a:schemeClr val="tx2"/>
                </a:solidFill>
              </a:rPr>
              <a:t>Establishes the strategic plan for the Union and the basis for the budget of the Union, and determines related financial limits;</a:t>
            </a:r>
          </a:p>
          <a:p>
            <a:pPr>
              <a:lnSpc>
                <a:spcPct val="80000"/>
              </a:lnSpc>
              <a:spcBef>
                <a:spcPts val="1800"/>
              </a:spcBef>
              <a:buFont typeface="Wingdings" pitchFamily="2" charset="2"/>
              <a:buChar char="Ø"/>
            </a:pPr>
            <a:r>
              <a:rPr lang="en-US" sz="1400" dirty="0" smtClean="0">
                <a:solidFill>
                  <a:schemeClr val="tx2"/>
                </a:solidFill>
              </a:rPr>
              <a:t>Establishes the total number of contributory units for period up to next PP;</a:t>
            </a:r>
          </a:p>
          <a:p>
            <a:pPr>
              <a:lnSpc>
                <a:spcPct val="80000"/>
              </a:lnSpc>
              <a:spcBef>
                <a:spcPts val="1800"/>
              </a:spcBef>
              <a:buFont typeface="Wingdings" pitchFamily="2" charset="2"/>
              <a:buChar char="Ø"/>
            </a:pPr>
            <a:r>
              <a:rPr lang="en-US" sz="1400" dirty="0" smtClean="0">
                <a:solidFill>
                  <a:schemeClr val="tx2"/>
                </a:solidFill>
              </a:rPr>
              <a:t>Provides general directives dealing with staffing;</a:t>
            </a:r>
          </a:p>
          <a:p>
            <a:pPr>
              <a:lnSpc>
                <a:spcPct val="80000"/>
              </a:lnSpc>
              <a:spcBef>
                <a:spcPts val="1800"/>
              </a:spcBef>
              <a:buFont typeface="Wingdings" pitchFamily="2" charset="2"/>
              <a:buChar char="Ø"/>
            </a:pPr>
            <a:r>
              <a:rPr lang="en-US" sz="1400" dirty="0" smtClean="0">
                <a:solidFill>
                  <a:schemeClr val="tx2"/>
                </a:solidFill>
              </a:rPr>
              <a:t>Examines the accounts of the Union;</a:t>
            </a:r>
          </a:p>
          <a:p>
            <a:pPr>
              <a:lnSpc>
                <a:spcPct val="80000"/>
              </a:lnSpc>
              <a:spcBef>
                <a:spcPts val="1800"/>
              </a:spcBef>
              <a:buFont typeface="Wingdings" pitchFamily="2" charset="2"/>
              <a:buChar char="Ø"/>
            </a:pPr>
            <a:r>
              <a:rPr lang="en-US" sz="1400" dirty="0" smtClean="0">
                <a:solidFill>
                  <a:schemeClr val="tx2"/>
                </a:solidFill>
              </a:rPr>
              <a:t>Elects SG, DSG, Directors of </a:t>
            </a:r>
            <a:r>
              <a:rPr lang="en-US" sz="1400" dirty="0" err="1" smtClean="0">
                <a:solidFill>
                  <a:schemeClr val="tx2"/>
                </a:solidFill>
              </a:rPr>
              <a:t>Bureaux</a:t>
            </a:r>
            <a:r>
              <a:rPr lang="en-US" sz="1400" dirty="0" smtClean="0">
                <a:solidFill>
                  <a:schemeClr val="tx2"/>
                </a:solidFill>
              </a:rPr>
              <a:t> of Sectors, members of the RRB and of Council;</a:t>
            </a:r>
          </a:p>
          <a:p>
            <a:pPr>
              <a:lnSpc>
                <a:spcPct val="80000"/>
              </a:lnSpc>
              <a:spcBef>
                <a:spcPts val="1800"/>
              </a:spcBef>
              <a:buFont typeface="Wingdings" pitchFamily="2" charset="2"/>
              <a:buChar char="Ø"/>
            </a:pPr>
            <a:r>
              <a:rPr lang="en-US" sz="1400" dirty="0" smtClean="0">
                <a:solidFill>
                  <a:schemeClr val="tx2"/>
                </a:solidFill>
              </a:rPr>
              <a:t>Considers and adopts modifications to the CS/CV/GR;</a:t>
            </a:r>
          </a:p>
          <a:p>
            <a:pPr>
              <a:lnSpc>
                <a:spcPct val="80000"/>
              </a:lnSpc>
              <a:spcBef>
                <a:spcPts val="1800"/>
              </a:spcBef>
              <a:buFont typeface="Wingdings" pitchFamily="2" charset="2"/>
              <a:buChar char="Ø"/>
            </a:pPr>
            <a:r>
              <a:rPr lang="en-US" sz="1400" dirty="0" smtClean="0">
                <a:solidFill>
                  <a:schemeClr val="tx2"/>
                </a:solidFill>
              </a:rPr>
              <a:t>Concludes agreements with international organizations </a:t>
            </a:r>
          </a:p>
          <a:p>
            <a:pPr>
              <a:buNone/>
            </a:pPr>
            <a:endParaRPr lang="en-US" sz="1400" dirty="0" smtClean="0"/>
          </a:p>
          <a:p>
            <a:pPr>
              <a:spcBef>
                <a:spcPts val="300"/>
              </a:spcBef>
              <a:buFont typeface="Wingdings" pitchFamily="2" charset="2"/>
              <a:buChar char="Ø"/>
            </a:pPr>
            <a:endParaRPr lang="en-US" sz="1200" dirty="0" smtClean="0"/>
          </a:p>
          <a:p>
            <a:pPr>
              <a:spcBef>
                <a:spcPts val="300"/>
              </a:spcBef>
              <a:buFont typeface="Wingdings" pitchFamily="2" charset="2"/>
              <a:buChar char="Ø"/>
            </a:pPr>
            <a:endParaRPr lang="en-US" sz="1200" dirty="0" smtClean="0"/>
          </a:p>
          <a:p>
            <a:pPr lvl="1">
              <a:spcBef>
                <a:spcPts val="300"/>
              </a:spcBef>
            </a:pPr>
            <a:endParaRPr lang="en-US" sz="1200" dirty="0" smtClean="0"/>
          </a:p>
          <a:p>
            <a:pPr>
              <a:spcBef>
                <a:spcPts val="300"/>
              </a:spcBef>
              <a:buNone/>
            </a:pPr>
            <a:endParaRPr lang="en-US" sz="1600" dirty="0" smtClean="0"/>
          </a:p>
          <a:p>
            <a:pPr>
              <a:spcBef>
                <a:spcPts val="300"/>
              </a:spcBef>
              <a:buFont typeface="Wingdings" pitchFamily="2" charset="2"/>
              <a:buChar char="Ø"/>
            </a:pPr>
            <a:endParaRPr lang="en-US" sz="1600" dirty="0" smtClean="0"/>
          </a:p>
          <a:p>
            <a:pPr>
              <a:spcBef>
                <a:spcPts val="300"/>
              </a:spcBef>
              <a:buNone/>
            </a:pPr>
            <a:r>
              <a:rPr lang="en-US" sz="1600" dirty="0" smtClean="0"/>
              <a:t/>
            </a:r>
            <a:br>
              <a:rPr lang="en-US" sz="1600" dirty="0" smtClean="0"/>
            </a:br>
            <a:endParaRPr lang="en-US" sz="1600"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764704"/>
            <a:ext cx="8280920" cy="369332"/>
          </a:xfrm>
        </p:spPr>
        <p:txBody>
          <a:bodyPr/>
          <a:lstStyle/>
          <a:p>
            <a:r>
              <a:rPr lang="en-US" sz="1800" dirty="0" smtClean="0"/>
              <a:t>PP Participation</a:t>
            </a:r>
            <a:endParaRPr lang="en-US" sz="1800" dirty="0"/>
          </a:p>
        </p:txBody>
      </p:sp>
      <p:sp>
        <p:nvSpPr>
          <p:cNvPr id="3" name="Content Placeholder 2"/>
          <p:cNvSpPr>
            <a:spLocks noGrp="1"/>
          </p:cNvSpPr>
          <p:nvPr>
            <p:ph idx="1"/>
          </p:nvPr>
        </p:nvSpPr>
        <p:spPr>
          <a:xfrm>
            <a:off x="611560" y="1844824"/>
            <a:ext cx="7772400" cy="3960440"/>
          </a:xfrm>
        </p:spPr>
        <p:txBody>
          <a:bodyPr/>
          <a:lstStyle/>
          <a:p>
            <a:pPr>
              <a:buNone/>
            </a:pPr>
            <a:endParaRPr lang="en-US" sz="1200" dirty="0" smtClean="0"/>
          </a:p>
          <a:p>
            <a:pPr>
              <a:spcBef>
                <a:spcPts val="300"/>
              </a:spcBef>
              <a:buFont typeface="Wingdings" pitchFamily="2" charset="2"/>
              <a:buChar char="Ø"/>
            </a:pPr>
            <a:endParaRPr lang="en-US" sz="1200" dirty="0" smtClean="0"/>
          </a:p>
          <a:p>
            <a:pPr>
              <a:spcBef>
                <a:spcPts val="300"/>
              </a:spcBef>
              <a:buFont typeface="Wingdings" pitchFamily="2" charset="2"/>
              <a:buChar char="Ø"/>
            </a:pPr>
            <a:endParaRPr lang="en-US" sz="1200" dirty="0" smtClean="0"/>
          </a:p>
          <a:p>
            <a:pPr lvl="1">
              <a:spcBef>
                <a:spcPts val="300"/>
              </a:spcBef>
            </a:pPr>
            <a:endParaRPr lang="en-US" sz="1200" dirty="0" smtClean="0"/>
          </a:p>
          <a:p>
            <a:pPr>
              <a:spcBef>
                <a:spcPts val="300"/>
              </a:spcBef>
              <a:buNone/>
            </a:pPr>
            <a:endParaRPr lang="en-US" sz="1600" dirty="0" smtClean="0"/>
          </a:p>
          <a:p>
            <a:pPr>
              <a:spcBef>
                <a:spcPts val="300"/>
              </a:spcBef>
              <a:buFont typeface="Wingdings" pitchFamily="2" charset="2"/>
              <a:buChar char="Ø"/>
            </a:pPr>
            <a:endParaRPr lang="en-US" sz="1600" dirty="0" smtClean="0"/>
          </a:p>
          <a:p>
            <a:pPr>
              <a:spcBef>
                <a:spcPts val="300"/>
              </a:spcBef>
              <a:buNone/>
            </a:pPr>
            <a:r>
              <a:rPr lang="en-US" sz="1600" dirty="0" smtClean="0"/>
              <a:t/>
            </a:r>
            <a:br>
              <a:rPr lang="en-US" sz="1600" dirty="0" smtClean="0"/>
            </a:br>
            <a:endParaRPr lang="en-US" sz="1600" dirty="0"/>
          </a:p>
        </p:txBody>
      </p:sp>
      <p:graphicFrame>
        <p:nvGraphicFramePr>
          <p:cNvPr id="6" name="Diagram 5"/>
          <p:cNvGraphicFramePr/>
          <p:nvPr>
            <p:extLst>
              <p:ext uri="{D42A27DB-BD31-4B8C-83A1-F6EECF244321}">
                <p14:modId xmlns:p14="http://schemas.microsoft.com/office/powerpoint/2010/main" val="1607596088"/>
              </p:ext>
            </p:extLst>
          </p:nvPr>
        </p:nvGraphicFramePr>
        <p:xfrm>
          <a:off x="467544" y="1196752"/>
          <a:ext cx="770405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xfrm>
            <a:off x="684213" y="885001"/>
            <a:ext cx="7772400" cy="400110"/>
          </a:xfrm>
        </p:spPr>
        <p:txBody>
          <a:bodyPr/>
          <a:lstStyle/>
          <a:p>
            <a:r>
              <a:rPr lang="en-US" sz="2000" dirty="0" smtClean="0"/>
              <a:t>PP Elections and Right to Vote</a:t>
            </a:r>
            <a:endParaRPr lang="en-US" sz="2000" dirty="0"/>
          </a:p>
        </p:txBody>
      </p:sp>
      <p:sp>
        <p:nvSpPr>
          <p:cNvPr id="262147" name="Rectangle 3"/>
          <p:cNvSpPr>
            <a:spLocks noGrp="1" noChangeArrowheads="1"/>
          </p:cNvSpPr>
          <p:nvPr>
            <p:ph type="body" idx="1"/>
          </p:nvPr>
        </p:nvSpPr>
        <p:spPr>
          <a:xfrm>
            <a:off x="684213" y="1484784"/>
            <a:ext cx="7772400" cy="4680520"/>
          </a:xfrm>
        </p:spPr>
        <p:txBody>
          <a:bodyPr/>
          <a:lstStyle/>
          <a:p>
            <a:pPr>
              <a:buFont typeface="Wingdings" pitchFamily="2" charset="2"/>
              <a:buNone/>
            </a:pPr>
            <a:r>
              <a:rPr lang="en-US" sz="1600" dirty="0">
                <a:solidFill>
                  <a:schemeClr val="tx2"/>
                </a:solidFill>
              </a:rPr>
              <a:t>(CS Art </a:t>
            </a:r>
            <a:r>
              <a:rPr lang="en-US" sz="1600" dirty="0" smtClean="0">
                <a:solidFill>
                  <a:schemeClr val="tx2"/>
                </a:solidFill>
              </a:rPr>
              <a:t>8&amp;9, </a:t>
            </a:r>
            <a:r>
              <a:rPr lang="en-US" sz="1600" dirty="0">
                <a:solidFill>
                  <a:schemeClr val="tx2"/>
                </a:solidFill>
              </a:rPr>
              <a:t>CV Art 2, GR Chap III)</a:t>
            </a:r>
          </a:p>
          <a:p>
            <a:pPr>
              <a:buFont typeface="Wingdings" pitchFamily="2" charset="2"/>
              <a:buNone/>
            </a:pPr>
            <a:endParaRPr lang="en-US" sz="1600" b="1" dirty="0" smtClean="0">
              <a:solidFill>
                <a:schemeClr val="tx2"/>
              </a:solidFill>
            </a:endParaRPr>
          </a:p>
          <a:p>
            <a:pPr>
              <a:buFont typeface="Wingdings" pitchFamily="2" charset="2"/>
              <a:buNone/>
            </a:pPr>
            <a:r>
              <a:rPr lang="en-US" sz="1600" b="1" dirty="0" smtClean="0">
                <a:solidFill>
                  <a:schemeClr val="tx2"/>
                </a:solidFill>
              </a:rPr>
              <a:t>Elections</a:t>
            </a:r>
            <a:endParaRPr lang="en-US" sz="1600" b="1" dirty="0">
              <a:solidFill>
                <a:schemeClr val="tx2"/>
              </a:solidFill>
            </a:endParaRPr>
          </a:p>
          <a:p>
            <a:pPr>
              <a:buFont typeface="Wingdings" pitchFamily="2" charset="2"/>
              <a:buChar char="Ø"/>
            </a:pPr>
            <a:r>
              <a:rPr lang="en-US" sz="1600" dirty="0">
                <a:solidFill>
                  <a:schemeClr val="tx2"/>
                </a:solidFill>
              </a:rPr>
              <a:t>Elections governed by Chapter III of the General Rules of Conferences, Assemblies and meetings of the </a:t>
            </a:r>
            <a:r>
              <a:rPr lang="en-US" sz="1600" dirty="0" smtClean="0">
                <a:solidFill>
                  <a:schemeClr val="tx2"/>
                </a:solidFill>
              </a:rPr>
              <a:t>Union</a:t>
            </a:r>
          </a:p>
          <a:p>
            <a:pPr>
              <a:buFont typeface="Wingdings" pitchFamily="2" charset="2"/>
              <a:buChar char="Ø"/>
            </a:pPr>
            <a:endParaRPr lang="en-US" sz="1600" dirty="0">
              <a:solidFill>
                <a:schemeClr val="tx2"/>
              </a:solidFill>
            </a:endParaRPr>
          </a:p>
          <a:p>
            <a:pPr>
              <a:buFont typeface="Wingdings" pitchFamily="2" charset="2"/>
              <a:buChar char="Ø"/>
            </a:pPr>
            <a:r>
              <a:rPr lang="en-US" sz="1600" dirty="0">
                <a:solidFill>
                  <a:schemeClr val="tx2"/>
                </a:solidFill>
              </a:rPr>
              <a:t>Organs elected by PP:</a:t>
            </a:r>
            <a:br>
              <a:rPr lang="en-US" sz="1600" dirty="0">
                <a:solidFill>
                  <a:schemeClr val="tx2"/>
                </a:solidFill>
              </a:rPr>
            </a:br>
            <a:r>
              <a:rPr lang="en-US" sz="1600" dirty="0">
                <a:solidFill>
                  <a:schemeClr val="tx2"/>
                </a:solidFill>
              </a:rPr>
              <a:t>- ITU Council: </a:t>
            </a:r>
            <a:r>
              <a:rPr lang="en-US" sz="1600" dirty="0" smtClean="0">
                <a:ln>
                  <a:gradFill>
                    <a:gsLst>
                      <a:gs pos="0">
                        <a:srgbClr val="000000"/>
                      </a:gs>
                      <a:gs pos="39999">
                        <a:srgbClr val="0A128C"/>
                      </a:gs>
                      <a:gs pos="70000">
                        <a:srgbClr val="181CC7"/>
                      </a:gs>
                      <a:gs pos="88000">
                        <a:srgbClr val="7005D4"/>
                      </a:gs>
                      <a:gs pos="100000">
                        <a:srgbClr val="8C3D91"/>
                      </a:gs>
                    </a:gsLst>
                    <a:lin ang="5400000" scaled="0"/>
                  </a:gradFill>
                </a:ln>
                <a:solidFill>
                  <a:schemeClr val="tx2"/>
                </a:solidFill>
              </a:rPr>
              <a:t>48 </a:t>
            </a:r>
            <a:r>
              <a:rPr lang="en-US" sz="1600" dirty="0">
                <a:ln>
                  <a:gradFill>
                    <a:gsLst>
                      <a:gs pos="0">
                        <a:srgbClr val="000000"/>
                      </a:gs>
                      <a:gs pos="39999">
                        <a:srgbClr val="0A128C"/>
                      </a:gs>
                      <a:gs pos="70000">
                        <a:srgbClr val="181CC7"/>
                      </a:gs>
                      <a:gs pos="88000">
                        <a:srgbClr val="7005D4"/>
                      </a:gs>
                      <a:gs pos="100000">
                        <a:srgbClr val="8C3D91"/>
                      </a:gs>
                    </a:gsLst>
                    <a:lin ang="5400000" scaled="0"/>
                  </a:gradFill>
                </a:ln>
                <a:solidFill>
                  <a:schemeClr val="tx2"/>
                </a:solidFill>
              </a:rPr>
              <a:t>members</a:t>
            </a:r>
            <a:r>
              <a:rPr lang="en-US" sz="1600" dirty="0">
                <a:solidFill>
                  <a:schemeClr val="tx2"/>
                </a:solidFill>
              </a:rPr>
              <a:t/>
            </a:r>
            <a:br>
              <a:rPr lang="en-US" sz="1600" dirty="0">
                <a:solidFill>
                  <a:schemeClr val="tx2"/>
                </a:solidFill>
              </a:rPr>
            </a:br>
            <a:r>
              <a:rPr lang="en-US" sz="1600" dirty="0">
                <a:solidFill>
                  <a:schemeClr val="tx2"/>
                </a:solidFill>
              </a:rPr>
              <a:t>- Radio </a:t>
            </a:r>
            <a:r>
              <a:rPr lang="en-US" sz="1600" dirty="0" smtClean="0">
                <a:solidFill>
                  <a:schemeClr val="tx2"/>
                </a:solidFill>
              </a:rPr>
              <a:t>Regulations </a:t>
            </a:r>
            <a:r>
              <a:rPr lang="en-US" sz="1600" dirty="0">
                <a:solidFill>
                  <a:schemeClr val="tx2"/>
                </a:solidFill>
              </a:rPr>
              <a:t>Board: 12 </a:t>
            </a:r>
            <a:r>
              <a:rPr lang="en-US" sz="1600" dirty="0" smtClean="0">
                <a:solidFill>
                  <a:schemeClr val="tx2"/>
                </a:solidFill>
              </a:rPr>
              <a:t>members</a:t>
            </a:r>
          </a:p>
          <a:p>
            <a:pPr>
              <a:buFont typeface="Wingdings" pitchFamily="2" charset="2"/>
              <a:buChar char="Ø"/>
            </a:pPr>
            <a:endParaRPr lang="en-US" sz="1600" dirty="0">
              <a:solidFill>
                <a:schemeClr val="tx2"/>
              </a:solidFill>
            </a:endParaRPr>
          </a:p>
          <a:p>
            <a:pPr>
              <a:buFont typeface="Wingdings" pitchFamily="2" charset="2"/>
              <a:buChar char="Ø"/>
            </a:pPr>
            <a:r>
              <a:rPr lang="en-US" sz="1600" dirty="0">
                <a:solidFill>
                  <a:schemeClr val="tx2"/>
                </a:solidFill>
              </a:rPr>
              <a:t>Officers elected by PP:</a:t>
            </a:r>
            <a:br>
              <a:rPr lang="en-US" sz="1600" dirty="0">
                <a:solidFill>
                  <a:schemeClr val="tx2"/>
                </a:solidFill>
              </a:rPr>
            </a:br>
            <a:r>
              <a:rPr lang="en-US" sz="1600" dirty="0">
                <a:solidFill>
                  <a:schemeClr val="tx2"/>
                </a:solidFill>
              </a:rPr>
              <a:t>- SG, DSG, Directors of </a:t>
            </a:r>
            <a:r>
              <a:rPr lang="en-US" sz="1600" dirty="0" err="1">
                <a:solidFill>
                  <a:schemeClr val="tx2"/>
                </a:solidFill>
              </a:rPr>
              <a:t>Bureaux</a:t>
            </a:r>
            <a:r>
              <a:rPr lang="en-US" sz="1600" dirty="0">
                <a:solidFill>
                  <a:schemeClr val="tx2"/>
                </a:solidFill>
              </a:rPr>
              <a:t> BR, TSB, BDT</a:t>
            </a:r>
            <a:br>
              <a:rPr lang="en-US" sz="1600" dirty="0">
                <a:solidFill>
                  <a:schemeClr val="tx2"/>
                </a:solidFill>
              </a:rPr>
            </a:br>
            <a:r>
              <a:rPr lang="en-US" sz="1600" dirty="0">
                <a:solidFill>
                  <a:schemeClr val="tx2"/>
                </a:solidFill>
              </a:rPr>
              <a:t>  (5 elected officials form Coordination Committee</a:t>
            </a:r>
            <a:r>
              <a:rPr lang="en-US" sz="1600" dirty="0" smtClean="0">
                <a:solidFill>
                  <a:schemeClr val="tx2"/>
                </a:solidFill>
              </a:rPr>
              <a:t>)</a:t>
            </a:r>
          </a:p>
          <a:p>
            <a:pPr>
              <a:buFont typeface="Wingdings" pitchFamily="2" charset="2"/>
              <a:buChar char="Ø"/>
            </a:pPr>
            <a:endParaRPr lang="en-US" sz="1600" dirty="0" smtClean="0">
              <a:solidFill>
                <a:schemeClr val="tx2"/>
              </a:solidFill>
            </a:endParaRPr>
          </a:p>
          <a:p>
            <a:pPr>
              <a:lnSpc>
                <a:spcPct val="80000"/>
              </a:lnSpc>
              <a:buNone/>
            </a:pPr>
            <a:r>
              <a:rPr lang="en-US" sz="1600" b="1" dirty="0" smtClean="0">
                <a:solidFill>
                  <a:schemeClr val="tx2"/>
                </a:solidFill>
              </a:rPr>
              <a:t>Exercise of rights</a:t>
            </a:r>
          </a:p>
          <a:p>
            <a:pPr>
              <a:lnSpc>
                <a:spcPct val="80000"/>
              </a:lnSpc>
              <a:buFont typeface="Wingdings" pitchFamily="2" charset="2"/>
              <a:buChar char="Ø"/>
            </a:pPr>
            <a:r>
              <a:rPr lang="en-US" sz="1600" dirty="0" smtClean="0">
                <a:solidFill>
                  <a:schemeClr val="tx2"/>
                </a:solidFill>
              </a:rPr>
              <a:t>Member States must ensure that they have maintained the </a:t>
            </a:r>
            <a:r>
              <a:rPr lang="en-US" sz="1600" b="1" dirty="0" smtClean="0">
                <a:solidFill>
                  <a:schemeClr val="tx2"/>
                </a:solidFill>
              </a:rPr>
              <a:t>right to vote</a:t>
            </a:r>
            <a:r>
              <a:rPr lang="en-US" sz="1600" dirty="0" smtClean="0">
                <a:solidFill>
                  <a:schemeClr val="tx2"/>
                </a:solidFill>
              </a:rPr>
              <a:t> and that the delegations representing them at the Conference are duly accredited.</a:t>
            </a:r>
          </a:p>
          <a:p>
            <a:pPr>
              <a:buFont typeface="Wingdings" pitchFamily="2" charset="2"/>
              <a:buChar char="Ø"/>
            </a:pPr>
            <a:endParaRPr lang="en-US" sz="2000" dirty="0" smtClean="0">
              <a:solidFill>
                <a:schemeClr val="tx2"/>
              </a:solidFill>
            </a:endParaRPr>
          </a:p>
          <a:p>
            <a:pPr>
              <a:buFont typeface="Wingdings" pitchFamily="2" charset="2"/>
              <a:buChar char="Ø"/>
            </a:pPr>
            <a:endParaRPr lang="en-US" sz="2000" dirty="0" smtClean="0">
              <a:solidFill>
                <a:schemeClr val="tx2"/>
              </a:solidFill>
            </a:endParaRPr>
          </a:p>
          <a:p>
            <a:pPr>
              <a:buFont typeface="Wingdings" pitchFamily="2" charset="2"/>
              <a:buChar char="Ø"/>
            </a:pPr>
            <a:endParaRPr lang="en-US" sz="2000" dirty="0">
              <a:solidFill>
                <a:schemeClr val="tx2"/>
              </a:solidFill>
            </a:endParaRPr>
          </a:p>
          <a:p>
            <a:pPr>
              <a:buFont typeface="Wingdings" pitchFamily="2" charset="2"/>
              <a:buNone/>
            </a:pPr>
            <a:endParaRPr lang="en-US" sz="2000" i="1" dirty="0"/>
          </a:p>
          <a:p>
            <a:pPr>
              <a:buFont typeface="Wingdings" pitchFamily="2" charset="2"/>
              <a:buNone/>
            </a:pP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340768"/>
            <a:ext cx="8280920" cy="338554"/>
          </a:xfrm>
        </p:spPr>
        <p:txBody>
          <a:bodyPr/>
          <a:lstStyle/>
          <a:p>
            <a:r>
              <a:rPr lang="en-US" sz="1600" dirty="0" smtClean="0"/>
              <a:t>PP Structure &amp; Chairmanship</a:t>
            </a:r>
            <a:endParaRPr lang="en-US" sz="16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078907242"/>
              </p:ext>
            </p:extLst>
          </p:nvPr>
        </p:nvGraphicFramePr>
        <p:xfrm>
          <a:off x="323528" y="908720"/>
          <a:ext cx="8205093" cy="54005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ITU">
  <a:themeElements>
    <a:clrScheme name="2_ITU-e 4">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1B5BA2"/>
      </a:hlink>
      <a:folHlink>
        <a:srgbClr val="B2B2B2"/>
      </a:folHlink>
    </a:clrScheme>
    <a:fontScheme name="2_ITU-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0000"/>
        </a:solidFill>
        <a:ln w="76200" cap="flat" cmpd="sng" algn="ctr">
          <a:solidFill>
            <a:srgbClr val="B2B2B2"/>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
            <a:schemeClr val="tx1"/>
          </a:buClr>
          <a:buSzTx/>
          <a:buFont typeface="Arial" pitchFamily="34" charset="0"/>
          <a:buNone/>
          <a:tabLst/>
          <a:defRPr kumimoji="0" lang="en-US" sz="1600" b="0"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rgbClr val="000000"/>
        </a:solidFill>
        <a:ln w="76200" cap="flat" cmpd="sng" algn="ctr">
          <a:solidFill>
            <a:srgbClr val="B2B2B2"/>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
            <a:schemeClr val="tx1"/>
          </a:buClr>
          <a:buSzTx/>
          <a:buFont typeface="Arial" pitchFamily="34" charset="0"/>
          <a:buNone/>
          <a:tabLst/>
          <a:defRPr kumimoji="0" lang="en-US" sz="1600" b="0"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2_ITU-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ITU-e 2">
        <a:dk1>
          <a:srgbClr val="5C5C5C"/>
        </a:dk1>
        <a:lt1>
          <a:srgbClr val="FFFFFF"/>
        </a:lt1>
        <a:dk2>
          <a:srgbClr val="000000"/>
        </a:dk2>
        <a:lt2>
          <a:srgbClr val="808080"/>
        </a:lt2>
        <a:accent1>
          <a:srgbClr val="00CC99"/>
        </a:accent1>
        <a:accent2>
          <a:srgbClr val="3333CC"/>
        </a:accent2>
        <a:accent3>
          <a:srgbClr val="FFFFFF"/>
        </a:accent3>
        <a:accent4>
          <a:srgbClr val="4D4D4D"/>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ITU-e 3">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ITU-e 4">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1B5BA2"/>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ITU-e">
  <a:themeElements>
    <a:clrScheme name="ITU-e 4">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1B5BA2"/>
      </a:hlink>
      <a:folHlink>
        <a:srgbClr val="B2B2B2"/>
      </a:folHlink>
    </a:clrScheme>
    <a:fontScheme name="ITU-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0000"/>
        </a:solidFill>
        <a:ln w="76200" cap="flat" cmpd="sng" algn="ctr">
          <a:solidFill>
            <a:srgbClr val="B2B2B2"/>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
            <a:schemeClr val="tx1"/>
          </a:buClr>
          <a:buSzTx/>
          <a:buFont typeface="Arial" pitchFamily="34" charset="0"/>
          <a:buNone/>
          <a:tabLst/>
          <a:defRPr kumimoji="0" lang="en-US" sz="1600" b="0"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rgbClr val="000000"/>
        </a:solidFill>
        <a:ln w="76200" cap="flat" cmpd="sng" algn="ctr">
          <a:solidFill>
            <a:srgbClr val="B2B2B2"/>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
            <a:schemeClr val="tx1"/>
          </a:buClr>
          <a:buSzTx/>
          <a:buFont typeface="Arial" pitchFamily="34" charset="0"/>
          <a:buNone/>
          <a:tabLst/>
          <a:defRPr kumimoji="0" lang="en-US" sz="1600" b="0"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ITU-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TU-e 2">
        <a:dk1>
          <a:srgbClr val="5C5C5C"/>
        </a:dk1>
        <a:lt1>
          <a:srgbClr val="FFFFFF"/>
        </a:lt1>
        <a:dk2>
          <a:srgbClr val="000000"/>
        </a:dk2>
        <a:lt2>
          <a:srgbClr val="808080"/>
        </a:lt2>
        <a:accent1>
          <a:srgbClr val="00CC99"/>
        </a:accent1>
        <a:accent2>
          <a:srgbClr val="3333CC"/>
        </a:accent2>
        <a:accent3>
          <a:srgbClr val="FFFFFF"/>
        </a:accent3>
        <a:accent4>
          <a:srgbClr val="4D4D4D"/>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TU-e 3">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TU-e 4">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1B5BA2"/>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ITU</Template>
  <TotalTime>2571</TotalTime>
  <Words>532</Words>
  <Application>Microsoft Office PowerPoint</Application>
  <PresentationFormat>On-screen Show (4:3)</PresentationFormat>
  <Paragraphs>136</Paragraphs>
  <Slides>11</Slides>
  <Notes>2</Notes>
  <HiddenSlides>0</HiddenSlides>
  <MMClips>0</MMClip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ITU</vt:lpstr>
      <vt:lpstr>Custom Design</vt:lpstr>
      <vt:lpstr>ITU-e</vt:lpstr>
      <vt:lpstr>ITU Plenipotentiary Conference</vt:lpstr>
      <vt:lpstr>Overview</vt:lpstr>
      <vt:lpstr>PowerPoint Presentation</vt:lpstr>
      <vt:lpstr>PP Profile</vt:lpstr>
      <vt:lpstr> PP Agenda </vt:lpstr>
      <vt:lpstr>PP Responsibilities</vt:lpstr>
      <vt:lpstr>PP Participation</vt:lpstr>
      <vt:lpstr>PP Elections and Right to Vote</vt:lpstr>
      <vt:lpstr>PP Structure &amp; Chairmanship</vt:lpstr>
      <vt:lpstr>PP inputs</vt:lpstr>
      <vt:lpstr>www.itu.int/plenipotentiary</vt:lpstr>
    </vt:vector>
  </TitlesOfParts>
  <Company>ITU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UNGBS</dc:title>
  <dc:creator>baron</dc:creator>
  <dc:description>SPMmail@itu.int</dc:description>
  <cp:lastModifiedBy>Ponder, Jaroslaw</cp:lastModifiedBy>
  <cp:revision>275</cp:revision>
  <cp:lastPrinted>2013-03-28T09:45:33Z</cp:lastPrinted>
  <dcterms:created xsi:type="dcterms:W3CDTF">2010-11-11T10:10:21Z</dcterms:created>
  <dcterms:modified xsi:type="dcterms:W3CDTF">2013-04-10T13:23:25Z</dcterms:modified>
</cp:coreProperties>
</file>