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2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A0E891-5D6F-430A-8B48-054530AE1558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305E7680-4CFA-4FC6-9F6D-132B3A91B6DF}">
      <dgm:prSet phldrT="[Text]"/>
      <dgm:spPr/>
      <dgm:t>
        <a:bodyPr/>
        <a:lstStyle/>
        <a:p>
          <a:r>
            <a:rPr lang="da-DK" dirty="0" smtClean="0"/>
            <a:t>Technical expertise, testing, etc...</a:t>
          </a:r>
          <a:endParaRPr lang="en-GB" dirty="0"/>
        </a:p>
      </dgm:t>
    </dgm:pt>
    <dgm:pt modelId="{E6A5F840-EF9B-47DE-B7BA-BA662CD2164E}" type="parTrans" cxnId="{602BC220-67A9-48AC-9EAE-38E46A223AD0}">
      <dgm:prSet/>
      <dgm:spPr/>
      <dgm:t>
        <a:bodyPr/>
        <a:lstStyle/>
        <a:p>
          <a:endParaRPr lang="en-GB"/>
        </a:p>
      </dgm:t>
    </dgm:pt>
    <dgm:pt modelId="{C03CD9AC-51D5-4D16-A298-8E7F51837477}" type="sibTrans" cxnId="{602BC220-67A9-48AC-9EAE-38E46A223AD0}">
      <dgm:prSet/>
      <dgm:spPr/>
      <dgm:t>
        <a:bodyPr/>
        <a:lstStyle/>
        <a:p>
          <a:endParaRPr lang="en-GB"/>
        </a:p>
      </dgm:t>
    </dgm:pt>
    <dgm:pt modelId="{6943A303-39CD-4E5B-AF74-104F9CF54CD7}">
      <dgm:prSet phldrT="[Text]"/>
      <dgm:spPr/>
      <dgm:t>
        <a:bodyPr/>
        <a:lstStyle/>
        <a:p>
          <a:r>
            <a:rPr lang="da-DK" dirty="0" smtClean="0"/>
            <a:t>Priority settings</a:t>
          </a:r>
          <a:endParaRPr lang="en-GB" dirty="0"/>
        </a:p>
      </dgm:t>
    </dgm:pt>
    <dgm:pt modelId="{22E81A48-0C04-4298-BEED-43C4C82016EF}" type="parTrans" cxnId="{34AB5233-9061-4BFB-AED7-32C86604D461}">
      <dgm:prSet/>
      <dgm:spPr/>
      <dgm:t>
        <a:bodyPr/>
        <a:lstStyle/>
        <a:p>
          <a:endParaRPr lang="en-GB"/>
        </a:p>
      </dgm:t>
    </dgm:pt>
    <dgm:pt modelId="{4E715435-8FD9-4D12-A58C-E92CF0FBB208}" type="sibTrans" cxnId="{34AB5233-9061-4BFB-AED7-32C86604D461}">
      <dgm:prSet/>
      <dgm:spPr/>
      <dgm:t>
        <a:bodyPr/>
        <a:lstStyle/>
        <a:p>
          <a:endParaRPr lang="en-GB"/>
        </a:p>
      </dgm:t>
    </dgm:pt>
    <dgm:pt modelId="{E4501588-3C0E-422C-BAE0-31FCFE2A2C0E}">
      <dgm:prSet phldrT="[Text]"/>
      <dgm:spPr/>
      <dgm:t>
        <a:bodyPr/>
        <a:lstStyle/>
        <a:p>
          <a:r>
            <a:rPr lang="da-DK" dirty="0" smtClean="0"/>
            <a:t>Promotion</a:t>
          </a:r>
          <a:endParaRPr lang="en-GB" dirty="0"/>
        </a:p>
      </dgm:t>
    </dgm:pt>
    <dgm:pt modelId="{25B32D9A-A807-4B93-80D1-038E9702B8AC}" type="parTrans" cxnId="{D17F00ED-D012-4A77-84FA-3B3494A216E4}">
      <dgm:prSet/>
      <dgm:spPr/>
      <dgm:t>
        <a:bodyPr/>
        <a:lstStyle/>
        <a:p>
          <a:endParaRPr lang="en-GB"/>
        </a:p>
      </dgm:t>
    </dgm:pt>
    <dgm:pt modelId="{F0790236-A66F-480D-B6A4-185E1AAFAE98}" type="sibTrans" cxnId="{D17F00ED-D012-4A77-84FA-3B3494A216E4}">
      <dgm:prSet/>
      <dgm:spPr/>
      <dgm:t>
        <a:bodyPr/>
        <a:lstStyle/>
        <a:p>
          <a:endParaRPr lang="en-GB"/>
        </a:p>
      </dgm:t>
    </dgm:pt>
    <dgm:pt modelId="{1BAA8AF8-F107-4BA5-9BE7-C2920605FEC9}" type="pres">
      <dgm:prSet presAssocID="{EFA0E891-5D6F-430A-8B48-054530AE155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C236880-38E9-4C7A-A712-08073C078120}" type="pres">
      <dgm:prSet presAssocID="{305E7680-4CFA-4FC6-9F6D-132B3A91B6DF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518165-0CC3-497B-8B14-6E15B6A76D15}" type="pres">
      <dgm:prSet presAssocID="{305E7680-4CFA-4FC6-9F6D-132B3A91B6DF}" presName="gear1srcNode" presStyleLbl="node1" presStyleIdx="0" presStyleCnt="3"/>
      <dgm:spPr/>
      <dgm:t>
        <a:bodyPr/>
        <a:lstStyle/>
        <a:p>
          <a:endParaRPr lang="en-GB"/>
        </a:p>
      </dgm:t>
    </dgm:pt>
    <dgm:pt modelId="{F3CBB703-068C-4EC8-8532-B8DA4362A010}" type="pres">
      <dgm:prSet presAssocID="{305E7680-4CFA-4FC6-9F6D-132B3A91B6DF}" presName="gear1dstNode" presStyleLbl="node1" presStyleIdx="0" presStyleCnt="3"/>
      <dgm:spPr/>
      <dgm:t>
        <a:bodyPr/>
        <a:lstStyle/>
        <a:p>
          <a:endParaRPr lang="en-GB"/>
        </a:p>
      </dgm:t>
    </dgm:pt>
    <dgm:pt modelId="{EA80E327-819C-47CD-BA7A-702221AA7A22}" type="pres">
      <dgm:prSet presAssocID="{6943A303-39CD-4E5B-AF74-104F9CF54CD7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00EB94-52B8-4BD2-9B7B-78A936F020C4}" type="pres">
      <dgm:prSet presAssocID="{6943A303-39CD-4E5B-AF74-104F9CF54CD7}" presName="gear2srcNode" presStyleLbl="node1" presStyleIdx="1" presStyleCnt="3"/>
      <dgm:spPr/>
      <dgm:t>
        <a:bodyPr/>
        <a:lstStyle/>
        <a:p>
          <a:endParaRPr lang="en-GB"/>
        </a:p>
      </dgm:t>
    </dgm:pt>
    <dgm:pt modelId="{165917B8-DA2D-42E2-AD79-B5A820B09E80}" type="pres">
      <dgm:prSet presAssocID="{6943A303-39CD-4E5B-AF74-104F9CF54CD7}" presName="gear2dstNode" presStyleLbl="node1" presStyleIdx="1" presStyleCnt="3"/>
      <dgm:spPr/>
      <dgm:t>
        <a:bodyPr/>
        <a:lstStyle/>
        <a:p>
          <a:endParaRPr lang="en-GB"/>
        </a:p>
      </dgm:t>
    </dgm:pt>
    <dgm:pt modelId="{3314C3EF-5875-4CA9-A1AF-B276CF472011}" type="pres">
      <dgm:prSet presAssocID="{E4501588-3C0E-422C-BAE0-31FCFE2A2C0E}" presName="gear3" presStyleLbl="node1" presStyleIdx="2" presStyleCnt="3"/>
      <dgm:spPr/>
      <dgm:t>
        <a:bodyPr/>
        <a:lstStyle/>
        <a:p>
          <a:endParaRPr lang="en-GB"/>
        </a:p>
      </dgm:t>
    </dgm:pt>
    <dgm:pt modelId="{7EDBD65C-1655-470B-A20E-0CF5327C6338}" type="pres">
      <dgm:prSet presAssocID="{E4501588-3C0E-422C-BAE0-31FCFE2A2C0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1A97A6-1B5F-47E7-94DE-A7889491F535}" type="pres">
      <dgm:prSet presAssocID="{E4501588-3C0E-422C-BAE0-31FCFE2A2C0E}" presName="gear3srcNode" presStyleLbl="node1" presStyleIdx="2" presStyleCnt="3"/>
      <dgm:spPr/>
      <dgm:t>
        <a:bodyPr/>
        <a:lstStyle/>
        <a:p>
          <a:endParaRPr lang="en-GB"/>
        </a:p>
      </dgm:t>
    </dgm:pt>
    <dgm:pt modelId="{D5D89A07-D090-4DE1-B799-9A30C2D6CE16}" type="pres">
      <dgm:prSet presAssocID="{E4501588-3C0E-422C-BAE0-31FCFE2A2C0E}" presName="gear3dstNode" presStyleLbl="node1" presStyleIdx="2" presStyleCnt="3"/>
      <dgm:spPr/>
      <dgm:t>
        <a:bodyPr/>
        <a:lstStyle/>
        <a:p>
          <a:endParaRPr lang="en-GB"/>
        </a:p>
      </dgm:t>
    </dgm:pt>
    <dgm:pt modelId="{6A1F4B55-6744-4B0C-A26F-EF11F10CA2C3}" type="pres">
      <dgm:prSet presAssocID="{C03CD9AC-51D5-4D16-A298-8E7F51837477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C2AAB2EC-C379-4D24-BD8E-36436DADCFB0}" type="pres">
      <dgm:prSet presAssocID="{4E715435-8FD9-4D12-A58C-E92CF0FBB208}" presName="connector2" presStyleLbl="sibTrans2D1" presStyleIdx="1" presStyleCnt="3"/>
      <dgm:spPr/>
      <dgm:t>
        <a:bodyPr/>
        <a:lstStyle/>
        <a:p>
          <a:endParaRPr lang="en-GB"/>
        </a:p>
      </dgm:t>
    </dgm:pt>
    <dgm:pt modelId="{59399E51-1241-4EC8-9F9B-F1E0AB49E8C1}" type="pres">
      <dgm:prSet presAssocID="{F0790236-A66F-480D-B6A4-185E1AAFAE98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E9B89E1C-5A95-4787-8FFF-B5F9BD0F9F9D}" type="presOf" srcId="{6943A303-39CD-4E5B-AF74-104F9CF54CD7}" destId="{EA80E327-819C-47CD-BA7A-702221AA7A22}" srcOrd="0" destOrd="0" presId="urn:microsoft.com/office/officeart/2005/8/layout/gear1"/>
    <dgm:cxn modelId="{4CA7CCE1-DF68-42E6-B333-CA82CCC4D17E}" type="presOf" srcId="{EFA0E891-5D6F-430A-8B48-054530AE1558}" destId="{1BAA8AF8-F107-4BA5-9BE7-C2920605FEC9}" srcOrd="0" destOrd="0" presId="urn:microsoft.com/office/officeart/2005/8/layout/gear1"/>
    <dgm:cxn modelId="{06841F6D-8468-426A-BC7F-7F9D6B26664B}" type="presOf" srcId="{E4501588-3C0E-422C-BAE0-31FCFE2A2C0E}" destId="{7EDBD65C-1655-470B-A20E-0CF5327C6338}" srcOrd="1" destOrd="0" presId="urn:microsoft.com/office/officeart/2005/8/layout/gear1"/>
    <dgm:cxn modelId="{0FBF8ACA-A617-4DCB-BFD2-41EE01CA505C}" type="presOf" srcId="{305E7680-4CFA-4FC6-9F6D-132B3A91B6DF}" destId="{94518165-0CC3-497B-8B14-6E15B6A76D15}" srcOrd="1" destOrd="0" presId="urn:microsoft.com/office/officeart/2005/8/layout/gear1"/>
    <dgm:cxn modelId="{D26C9F24-88DC-4941-9E73-791A6898BD55}" type="presOf" srcId="{4E715435-8FD9-4D12-A58C-E92CF0FBB208}" destId="{C2AAB2EC-C379-4D24-BD8E-36436DADCFB0}" srcOrd="0" destOrd="0" presId="urn:microsoft.com/office/officeart/2005/8/layout/gear1"/>
    <dgm:cxn modelId="{D17F00ED-D012-4A77-84FA-3B3494A216E4}" srcId="{EFA0E891-5D6F-430A-8B48-054530AE1558}" destId="{E4501588-3C0E-422C-BAE0-31FCFE2A2C0E}" srcOrd="2" destOrd="0" parTransId="{25B32D9A-A807-4B93-80D1-038E9702B8AC}" sibTransId="{F0790236-A66F-480D-B6A4-185E1AAFAE98}"/>
    <dgm:cxn modelId="{B3855131-7F7B-4308-AB68-A78B1A6FB76C}" type="presOf" srcId="{305E7680-4CFA-4FC6-9F6D-132B3A91B6DF}" destId="{2C236880-38E9-4C7A-A712-08073C078120}" srcOrd="0" destOrd="0" presId="urn:microsoft.com/office/officeart/2005/8/layout/gear1"/>
    <dgm:cxn modelId="{475EEB26-47F2-482A-A38E-0148DE0C09F0}" type="presOf" srcId="{F0790236-A66F-480D-B6A4-185E1AAFAE98}" destId="{59399E51-1241-4EC8-9F9B-F1E0AB49E8C1}" srcOrd="0" destOrd="0" presId="urn:microsoft.com/office/officeart/2005/8/layout/gear1"/>
    <dgm:cxn modelId="{9D96A5C0-E6AE-4B34-A273-5982D368BD0F}" type="presOf" srcId="{C03CD9AC-51D5-4D16-A298-8E7F51837477}" destId="{6A1F4B55-6744-4B0C-A26F-EF11F10CA2C3}" srcOrd="0" destOrd="0" presId="urn:microsoft.com/office/officeart/2005/8/layout/gear1"/>
    <dgm:cxn modelId="{F4E24633-6B7C-4CE7-9EFC-5812ACD3435F}" type="presOf" srcId="{6943A303-39CD-4E5B-AF74-104F9CF54CD7}" destId="{C700EB94-52B8-4BD2-9B7B-78A936F020C4}" srcOrd="1" destOrd="0" presId="urn:microsoft.com/office/officeart/2005/8/layout/gear1"/>
    <dgm:cxn modelId="{8234E0E6-B8C2-44FC-A55C-2C8DE2DB1B5A}" type="presOf" srcId="{6943A303-39CD-4E5B-AF74-104F9CF54CD7}" destId="{165917B8-DA2D-42E2-AD79-B5A820B09E80}" srcOrd="2" destOrd="0" presId="urn:microsoft.com/office/officeart/2005/8/layout/gear1"/>
    <dgm:cxn modelId="{34AB5233-9061-4BFB-AED7-32C86604D461}" srcId="{EFA0E891-5D6F-430A-8B48-054530AE1558}" destId="{6943A303-39CD-4E5B-AF74-104F9CF54CD7}" srcOrd="1" destOrd="0" parTransId="{22E81A48-0C04-4298-BEED-43C4C82016EF}" sibTransId="{4E715435-8FD9-4D12-A58C-E92CF0FBB208}"/>
    <dgm:cxn modelId="{49E17CAE-6B9B-4CFA-AAAC-1E5628C9C668}" type="presOf" srcId="{305E7680-4CFA-4FC6-9F6D-132B3A91B6DF}" destId="{F3CBB703-068C-4EC8-8532-B8DA4362A010}" srcOrd="2" destOrd="0" presId="urn:microsoft.com/office/officeart/2005/8/layout/gear1"/>
    <dgm:cxn modelId="{4DF217F1-09FF-44DB-891B-69DBE85237EC}" type="presOf" srcId="{E4501588-3C0E-422C-BAE0-31FCFE2A2C0E}" destId="{3314C3EF-5875-4CA9-A1AF-B276CF472011}" srcOrd="0" destOrd="0" presId="urn:microsoft.com/office/officeart/2005/8/layout/gear1"/>
    <dgm:cxn modelId="{1351DA25-945A-47FC-BAE2-AFBF039567D4}" type="presOf" srcId="{E4501588-3C0E-422C-BAE0-31FCFE2A2C0E}" destId="{D5D89A07-D090-4DE1-B799-9A30C2D6CE16}" srcOrd="3" destOrd="0" presId="urn:microsoft.com/office/officeart/2005/8/layout/gear1"/>
    <dgm:cxn modelId="{AB528258-8283-47AC-AF25-544C63BA8EDE}" type="presOf" srcId="{E4501588-3C0E-422C-BAE0-31FCFE2A2C0E}" destId="{361A97A6-1B5F-47E7-94DE-A7889491F535}" srcOrd="2" destOrd="0" presId="urn:microsoft.com/office/officeart/2005/8/layout/gear1"/>
    <dgm:cxn modelId="{602BC220-67A9-48AC-9EAE-38E46A223AD0}" srcId="{EFA0E891-5D6F-430A-8B48-054530AE1558}" destId="{305E7680-4CFA-4FC6-9F6D-132B3A91B6DF}" srcOrd="0" destOrd="0" parTransId="{E6A5F840-EF9B-47DE-B7BA-BA662CD2164E}" sibTransId="{C03CD9AC-51D5-4D16-A298-8E7F51837477}"/>
    <dgm:cxn modelId="{C4B5E6CA-1F05-47AA-B64D-E5C457713A49}" type="presParOf" srcId="{1BAA8AF8-F107-4BA5-9BE7-C2920605FEC9}" destId="{2C236880-38E9-4C7A-A712-08073C078120}" srcOrd="0" destOrd="0" presId="urn:microsoft.com/office/officeart/2005/8/layout/gear1"/>
    <dgm:cxn modelId="{B33A8153-AD97-4A67-8198-6B21FAF099BC}" type="presParOf" srcId="{1BAA8AF8-F107-4BA5-9BE7-C2920605FEC9}" destId="{94518165-0CC3-497B-8B14-6E15B6A76D15}" srcOrd="1" destOrd="0" presId="urn:microsoft.com/office/officeart/2005/8/layout/gear1"/>
    <dgm:cxn modelId="{523E67D7-BB69-4D8F-9F50-3E875A606F52}" type="presParOf" srcId="{1BAA8AF8-F107-4BA5-9BE7-C2920605FEC9}" destId="{F3CBB703-068C-4EC8-8532-B8DA4362A010}" srcOrd="2" destOrd="0" presId="urn:microsoft.com/office/officeart/2005/8/layout/gear1"/>
    <dgm:cxn modelId="{C03DD057-4F0D-47C4-9134-1A91FF239896}" type="presParOf" srcId="{1BAA8AF8-F107-4BA5-9BE7-C2920605FEC9}" destId="{EA80E327-819C-47CD-BA7A-702221AA7A22}" srcOrd="3" destOrd="0" presId="urn:microsoft.com/office/officeart/2005/8/layout/gear1"/>
    <dgm:cxn modelId="{84743C23-9ADF-4275-ABC3-5AE954E3F88F}" type="presParOf" srcId="{1BAA8AF8-F107-4BA5-9BE7-C2920605FEC9}" destId="{C700EB94-52B8-4BD2-9B7B-78A936F020C4}" srcOrd="4" destOrd="0" presId="urn:microsoft.com/office/officeart/2005/8/layout/gear1"/>
    <dgm:cxn modelId="{6AB2AC14-FCA6-48C4-A748-6E3845A466DC}" type="presParOf" srcId="{1BAA8AF8-F107-4BA5-9BE7-C2920605FEC9}" destId="{165917B8-DA2D-42E2-AD79-B5A820B09E80}" srcOrd="5" destOrd="0" presId="urn:microsoft.com/office/officeart/2005/8/layout/gear1"/>
    <dgm:cxn modelId="{42FA56A0-ADE1-4586-AA8B-D46ED02CAD81}" type="presParOf" srcId="{1BAA8AF8-F107-4BA5-9BE7-C2920605FEC9}" destId="{3314C3EF-5875-4CA9-A1AF-B276CF472011}" srcOrd="6" destOrd="0" presId="urn:microsoft.com/office/officeart/2005/8/layout/gear1"/>
    <dgm:cxn modelId="{C48163E5-C13C-43D6-A938-3D3B34ADA918}" type="presParOf" srcId="{1BAA8AF8-F107-4BA5-9BE7-C2920605FEC9}" destId="{7EDBD65C-1655-470B-A20E-0CF5327C6338}" srcOrd="7" destOrd="0" presId="urn:microsoft.com/office/officeart/2005/8/layout/gear1"/>
    <dgm:cxn modelId="{B15A9840-EEDC-4877-A104-3B4831F93EE1}" type="presParOf" srcId="{1BAA8AF8-F107-4BA5-9BE7-C2920605FEC9}" destId="{361A97A6-1B5F-47E7-94DE-A7889491F535}" srcOrd="8" destOrd="0" presId="urn:microsoft.com/office/officeart/2005/8/layout/gear1"/>
    <dgm:cxn modelId="{3A52B5CB-BC36-43C9-91BE-BF7DEC2A889A}" type="presParOf" srcId="{1BAA8AF8-F107-4BA5-9BE7-C2920605FEC9}" destId="{D5D89A07-D090-4DE1-B799-9A30C2D6CE16}" srcOrd="9" destOrd="0" presId="urn:microsoft.com/office/officeart/2005/8/layout/gear1"/>
    <dgm:cxn modelId="{F1573D4E-DE7F-400A-BD3C-5E4928B648AE}" type="presParOf" srcId="{1BAA8AF8-F107-4BA5-9BE7-C2920605FEC9}" destId="{6A1F4B55-6744-4B0C-A26F-EF11F10CA2C3}" srcOrd="10" destOrd="0" presId="urn:microsoft.com/office/officeart/2005/8/layout/gear1"/>
    <dgm:cxn modelId="{B9579A2A-AE4A-480E-AB96-9EDE465283FF}" type="presParOf" srcId="{1BAA8AF8-F107-4BA5-9BE7-C2920605FEC9}" destId="{C2AAB2EC-C379-4D24-BD8E-36436DADCFB0}" srcOrd="11" destOrd="0" presId="urn:microsoft.com/office/officeart/2005/8/layout/gear1"/>
    <dgm:cxn modelId="{8B4A48B4-A288-4B9F-9FAD-891E62762B88}" type="presParOf" srcId="{1BAA8AF8-F107-4BA5-9BE7-C2920605FEC9}" destId="{59399E51-1241-4EC8-9F9B-F1E0AB49E8C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36880-38E9-4C7A-A712-08073C078120}">
      <dsp:nvSpPr>
        <dsp:cNvPr id="0" name=""/>
        <dsp:cNvSpPr/>
      </dsp:nvSpPr>
      <dsp:spPr>
        <a:xfrm>
          <a:off x="1817039" y="897125"/>
          <a:ext cx="1096487" cy="1096487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700" kern="1200" dirty="0" smtClean="0"/>
            <a:t>Technical expertise, testing, etc...</a:t>
          </a:r>
          <a:endParaRPr lang="en-GB" sz="700" kern="1200" dirty="0"/>
        </a:p>
      </dsp:txBody>
      <dsp:txXfrm>
        <a:off x="2037482" y="1153972"/>
        <a:ext cx="655601" cy="563617"/>
      </dsp:txXfrm>
    </dsp:sp>
    <dsp:sp modelId="{EA80E327-819C-47CD-BA7A-702221AA7A22}">
      <dsp:nvSpPr>
        <dsp:cNvPr id="0" name=""/>
        <dsp:cNvSpPr/>
      </dsp:nvSpPr>
      <dsp:spPr>
        <a:xfrm>
          <a:off x="1179083" y="637956"/>
          <a:ext cx="797445" cy="79744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700" kern="1200" dirty="0" smtClean="0"/>
            <a:t>Priority settings</a:t>
          </a:r>
          <a:endParaRPr lang="en-GB" sz="700" kern="1200" dirty="0"/>
        </a:p>
      </dsp:txBody>
      <dsp:txXfrm>
        <a:off x="1379842" y="839929"/>
        <a:ext cx="395927" cy="393499"/>
      </dsp:txXfrm>
    </dsp:sp>
    <dsp:sp modelId="{3314C3EF-5875-4CA9-A1AF-B276CF472011}">
      <dsp:nvSpPr>
        <dsp:cNvPr id="0" name=""/>
        <dsp:cNvSpPr/>
      </dsp:nvSpPr>
      <dsp:spPr>
        <a:xfrm rot="20700000">
          <a:off x="1625733" y="87800"/>
          <a:ext cx="781333" cy="781333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700" kern="1200" dirty="0" smtClean="0"/>
            <a:t>Promotion</a:t>
          </a:r>
          <a:endParaRPr lang="en-GB" sz="700" kern="1200" dirty="0"/>
        </a:p>
      </dsp:txBody>
      <dsp:txXfrm rot="-20700000">
        <a:off x="1797103" y="259169"/>
        <a:ext cx="438594" cy="438594"/>
      </dsp:txXfrm>
    </dsp:sp>
    <dsp:sp modelId="{6A1F4B55-6744-4B0C-A26F-EF11F10CA2C3}">
      <dsp:nvSpPr>
        <dsp:cNvPr id="0" name=""/>
        <dsp:cNvSpPr/>
      </dsp:nvSpPr>
      <dsp:spPr>
        <a:xfrm>
          <a:off x="1710643" y="743821"/>
          <a:ext cx="1403503" cy="1403503"/>
        </a:xfrm>
        <a:prstGeom prst="circularArrow">
          <a:avLst>
            <a:gd name="adj1" fmla="val 4687"/>
            <a:gd name="adj2" fmla="val 299029"/>
            <a:gd name="adj3" fmla="val 2420635"/>
            <a:gd name="adj4" fmla="val 16085038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AAB2EC-C379-4D24-BD8E-36436DADCFB0}">
      <dsp:nvSpPr>
        <dsp:cNvPr id="0" name=""/>
        <dsp:cNvSpPr/>
      </dsp:nvSpPr>
      <dsp:spPr>
        <a:xfrm>
          <a:off x="1037857" y="470956"/>
          <a:ext cx="1019733" cy="101973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399E51-1241-4EC8-9F9B-F1E0AB49E8C1}">
      <dsp:nvSpPr>
        <dsp:cNvPr id="0" name=""/>
        <dsp:cNvSpPr/>
      </dsp:nvSpPr>
      <dsp:spPr>
        <a:xfrm>
          <a:off x="1445003" y="-73896"/>
          <a:ext cx="1099477" cy="109947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roup 126"/>
          <p:cNvGrpSpPr/>
          <p:nvPr/>
        </p:nvGrpSpPr>
        <p:grpSpPr>
          <a:xfrm>
            <a:off x="2837649" y="3024611"/>
            <a:ext cx="2000250" cy="1485900"/>
            <a:chOff x="2837649" y="3024611"/>
            <a:chExt cx="2000250" cy="1485900"/>
          </a:xfrm>
        </p:grpSpPr>
        <p:sp>
          <p:nvSpPr>
            <p:cNvPr id="115" name="Oval 114"/>
            <p:cNvSpPr/>
            <p:nvPr/>
          </p:nvSpPr>
          <p:spPr>
            <a:xfrm>
              <a:off x="2856995" y="3469881"/>
              <a:ext cx="667551" cy="27475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/>
            <p:cNvSpPr/>
            <p:nvPr/>
          </p:nvSpPr>
          <p:spPr>
            <a:xfrm>
              <a:off x="2837649" y="3024611"/>
              <a:ext cx="2000250" cy="14859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4400" b="1" dirty="0" smtClean="0"/>
                <a:t>STG</a:t>
              </a:r>
              <a:endParaRPr lang="en-GB" sz="4400" b="1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2507439" y="21620"/>
            <a:ext cx="2660669" cy="1949162"/>
            <a:chOff x="2702595" y="0"/>
            <a:chExt cx="2660669" cy="1949162"/>
          </a:xfrm>
        </p:grpSpPr>
        <p:sp>
          <p:nvSpPr>
            <p:cNvPr id="10" name="Oval 9"/>
            <p:cNvSpPr/>
            <p:nvPr/>
          </p:nvSpPr>
          <p:spPr>
            <a:xfrm>
              <a:off x="2702595" y="0"/>
              <a:ext cx="2660669" cy="194916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ECO council</a:t>
              </a:r>
            </a:p>
            <a:p>
              <a:pPr algn="ctr"/>
              <a:r>
                <a:rPr lang="da-DK" sz="2000" b="1" dirty="0" smtClean="0"/>
                <a:t>(Funding)</a:t>
              </a:r>
              <a:endParaRPr lang="da-DK" sz="2000" b="1" dirty="0"/>
            </a:p>
            <a:p>
              <a:pPr algn="ctr"/>
              <a:endParaRPr lang="da-DK" sz="2000" b="1" dirty="0" smtClean="0"/>
            </a:p>
            <a:p>
              <a:pPr algn="ctr"/>
              <a:endParaRPr lang="da-DK" sz="2000" b="1" dirty="0"/>
            </a:p>
            <a:p>
              <a:pPr algn="ctr"/>
              <a:endParaRPr lang="en-GB" sz="2000" b="1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3385229" y="825694"/>
              <a:ext cx="1295400" cy="11174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/>
                <a:t>ECO</a:t>
              </a:r>
              <a:endParaRPr lang="en-GB" sz="2000" b="1" dirty="0"/>
            </a:p>
          </p:txBody>
        </p:sp>
      </p:grpSp>
      <p:sp>
        <p:nvSpPr>
          <p:cNvPr id="11" name="Oval 10"/>
          <p:cNvSpPr/>
          <p:nvPr/>
        </p:nvSpPr>
        <p:spPr>
          <a:xfrm>
            <a:off x="6791325" y="910716"/>
            <a:ext cx="2286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Java programmer</a:t>
            </a:r>
            <a:endParaRPr lang="en-GB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048000"/>
            <a:ext cx="2152650" cy="2171700"/>
          </a:xfrm>
          <a:prstGeom prst="roundRect">
            <a:avLst>
              <a:gd name="adj" fmla="val 7688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Curved Connector 17"/>
          <p:cNvCxnSpPr>
            <a:stCxn id="5" idx="6"/>
            <a:endCxn id="11" idx="2"/>
          </p:cNvCxnSpPr>
          <p:nvPr/>
        </p:nvCxnSpPr>
        <p:spPr>
          <a:xfrm flipV="1">
            <a:off x="4485473" y="1406016"/>
            <a:ext cx="2305852" cy="1"/>
          </a:xfrm>
          <a:prstGeom prst="curvedConnector3">
            <a:avLst>
              <a:gd name="adj1" fmla="val 50000"/>
            </a:avLst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11" idx="4"/>
            <a:endCxn id="1026" idx="0"/>
          </p:cNvCxnSpPr>
          <p:nvPr/>
        </p:nvCxnSpPr>
        <p:spPr>
          <a:xfrm rot="5400000">
            <a:off x="7360983" y="2474658"/>
            <a:ext cx="1146684" cy="12700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4" idx="5"/>
            <a:endCxn id="1026" idx="1"/>
          </p:cNvCxnSpPr>
          <p:nvPr/>
        </p:nvCxnSpPr>
        <p:spPr>
          <a:xfrm rot="5400000" flipH="1" flipV="1">
            <a:off x="5621956" y="3056862"/>
            <a:ext cx="159056" cy="2313031"/>
          </a:xfrm>
          <a:prstGeom prst="curvedConnector4">
            <a:avLst>
              <a:gd name="adj1" fmla="val -143723"/>
              <a:gd name="adj2" fmla="val 56332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6" idx="4"/>
            <a:endCxn id="4" idx="2"/>
          </p:cNvCxnSpPr>
          <p:nvPr/>
        </p:nvCxnSpPr>
        <p:spPr>
          <a:xfrm rot="16200000" flipH="1">
            <a:off x="1256090" y="2186002"/>
            <a:ext cx="1417690" cy="1745427"/>
          </a:xfrm>
          <a:prstGeom prst="curvedConnector2">
            <a:avLst/>
          </a:prstGeom>
          <a:ln w="38100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5" idx="4"/>
            <a:endCxn id="4" idx="0"/>
          </p:cNvCxnSpPr>
          <p:nvPr/>
        </p:nvCxnSpPr>
        <p:spPr>
          <a:xfrm rot="16200000" flipH="1">
            <a:off x="3307827" y="2494664"/>
            <a:ext cx="1059892" cy="1"/>
          </a:xfrm>
          <a:prstGeom prst="curvedConnector3">
            <a:avLst>
              <a:gd name="adj1" fmla="val 50000"/>
            </a:avLst>
          </a:prstGeom>
          <a:ln w="3810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8" name="Rectangle 1037"/>
          <p:cNvSpPr/>
          <p:nvPr/>
        </p:nvSpPr>
        <p:spPr>
          <a:xfrm>
            <a:off x="4038600" y="2038923"/>
            <a:ext cx="16481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400" dirty="0" smtClean="0">
                <a:solidFill>
                  <a:prstClr val="black"/>
                </a:solidFill>
              </a:rPr>
              <a:t>Chairmanship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Planning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Maintenance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Product distribution</a:t>
            </a:r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68108" y="996706"/>
            <a:ext cx="13421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Issue contract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162800" y="2195109"/>
            <a:ext cx="1521635" cy="33855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Implementation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962400" y="4572000"/>
            <a:ext cx="119449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400" dirty="0" smtClean="0">
                <a:solidFill>
                  <a:prstClr val="black"/>
                </a:solidFill>
              </a:rPr>
              <a:t>Feedback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Testing</a:t>
            </a:r>
          </a:p>
          <a:p>
            <a:pPr lvl="0"/>
            <a:r>
              <a:rPr lang="da-DK" sz="1400" dirty="0">
                <a:solidFill>
                  <a:prstClr val="black"/>
                </a:solidFill>
              </a:rPr>
              <a:t>E</a:t>
            </a:r>
            <a:r>
              <a:rPr lang="da-DK" sz="1400" dirty="0" smtClean="0">
                <a:solidFill>
                  <a:prstClr val="black"/>
                </a:solidFill>
              </a:rPr>
              <a:t>nhancement</a:t>
            </a:r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676400" y="2362200"/>
            <a:ext cx="16673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Term of reference</a:t>
            </a:r>
          </a:p>
          <a:p>
            <a:pPr lvl="0"/>
            <a:r>
              <a:rPr lang="da-DK" sz="1600" dirty="0" smtClean="0">
                <a:solidFill>
                  <a:prstClr val="black"/>
                </a:solidFill>
              </a:rPr>
              <a:t>Feedback</a:t>
            </a:r>
          </a:p>
          <a:p>
            <a:pPr lvl="0"/>
            <a:r>
              <a:rPr lang="da-DK" sz="1600" dirty="0">
                <a:solidFill>
                  <a:prstClr val="black"/>
                </a:solidFill>
              </a:rPr>
              <a:t>E</a:t>
            </a:r>
            <a:r>
              <a:rPr lang="da-DK" sz="1600" dirty="0" smtClean="0">
                <a:solidFill>
                  <a:prstClr val="black"/>
                </a:solidFill>
              </a:rPr>
              <a:t>nhancement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762000" y="3268705"/>
            <a:ext cx="10034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Reporting</a:t>
            </a:r>
            <a:endParaRPr lang="en-GB" sz="1600" dirty="0">
              <a:solidFill>
                <a:prstClr val="black"/>
              </a:solidFill>
            </a:endParaRPr>
          </a:p>
        </p:txBody>
      </p:sp>
      <p:graphicFrame>
        <p:nvGraphicFramePr>
          <p:cNvPr id="78" name="Diagram 77"/>
          <p:cNvGraphicFramePr/>
          <p:nvPr>
            <p:extLst>
              <p:ext uri="{D42A27DB-BD31-4B8C-83A1-F6EECF244321}">
                <p14:modId xmlns:p14="http://schemas.microsoft.com/office/powerpoint/2010/main" val="248140419"/>
              </p:ext>
            </p:extLst>
          </p:nvPr>
        </p:nvGraphicFramePr>
        <p:xfrm>
          <a:off x="3786560" y="3035587"/>
          <a:ext cx="3833440" cy="199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4" name="Curved Connector 143"/>
          <p:cNvCxnSpPr>
            <a:stCxn id="156" idx="4"/>
            <a:endCxn id="115" idx="2"/>
          </p:cNvCxnSpPr>
          <p:nvPr/>
        </p:nvCxnSpPr>
        <p:spPr>
          <a:xfrm rot="16200000" flipH="1">
            <a:off x="1384882" y="2135146"/>
            <a:ext cx="1288858" cy="1655367"/>
          </a:xfrm>
          <a:prstGeom prst="curvedConnector2">
            <a:avLst/>
          </a:prstGeom>
          <a:ln w="3810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Group 125"/>
          <p:cNvGrpSpPr/>
          <p:nvPr/>
        </p:nvGrpSpPr>
        <p:grpSpPr>
          <a:xfrm>
            <a:off x="330222" y="1130671"/>
            <a:ext cx="1524000" cy="1219200"/>
            <a:chOff x="330222" y="1130671"/>
            <a:chExt cx="1524000" cy="1219200"/>
          </a:xfrm>
        </p:grpSpPr>
        <p:sp>
          <p:nvSpPr>
            <p:cNvPr id="6" name="Oval 5"/>
            <p:cNvSpPr/>
            <p:nvPr/>
          </p:nvSpPr>
          <p:spPr>
            <a:xfrm>
              <a:off x="330222" y="1130671"/>
              <a:ext cx="1524000" cy="1219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WGSE</a:t>
              </a:r>
              <a:endParaRPr lang="en-GB" sz="2000" b="1" dirty="0"/>
            </a:p>
          </p:txBody>
        </p:sp>
        <p:sp>
          <p:nvSpPr>
            <p:cNvPr id="156" name="Oval 155"/>
            <p:cNvSpPr/>
            <p:nvPr/>
          </p:nvSpPr>
          <p:spPr>
            <a:xfrm>
              <a:off x="951738" y="2043645"/>
              <a:ext cx="499779" cy="27475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9" name="Oval 28"/>
          <p:cNvSpPr/>
          <p:nvPr/>
        </p:nvSpPr>
        <p:spPr>
          <a:xfrm>
            <a:off x="109513" y="4510511"/>
            <a:ext cx="2112484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ECC PT’s</a:t>
            </a:r>
            <a:endParaRPr lang="en-GB" sz="2000" b="1" dirty="0"/>
          </a:p>
        </p:txBody>
      </p:sp>
      <p:cxnSp>
        <p:nvCxnSpPr>
          <p:cNvPr id="30" name="Curved Connector 29"/>
          <p:cNvCxnSpPr>
            <a:stCxn id="4" idx="3"/>
            <a:endCxn id="29" idx="6"/>
          </p:cNvCxnSpPr>
          <p:nvPr/>
        </p:nvCxnSpPr>
        <p:spPr>
          <a:xfrm rot="5400000">
            <a:off x="2262686" y="4252217"/>
            <a:ext cx="827205" cy="908582"/>
          </a:xfrm>
          <a:prstGeom prst="curvedConnector2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928498" y="4248901"/>
            <a:ext cx="1157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400" dirty="0" smtClean="0">
                <a:solidFill>
                  <a:prstClr val="black"/>
                </a:solidFill>
              </a:rPr>
              <a:t>New features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Feedback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7758" y="5219700"/>
            <a:ext cx="2481584" cy="135631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4324114" y="5204184"/>
            <a:ext cx="2435227" cy="13718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SEAMCAT users</a:t>
            </a:r>
            <a:endParaRPr lang="en-GB" sz="2800" b="1" dirty="0">
              <a:solidFill>
                <a:schemeClr val="tx1"/>
              </a:solidFill>
            </a:endParaRPr>
          </a:p>
        </p:txBody>
      </p:sp>
      <p:cxnSp>
        <p:nvCxnSpPr>
          <p:cNvPr id="31" name="Curved Connector 30"/>
          <p:cNvCxnSpPr>
            <a:stCxn id="7" idx="2"/>
            <a:endCxn id="4" idx="4"/>
          </p:cNvCxnSpPr>
          <p:nvPr/>
        </p:nvCxnSpPr>
        <p:spPr>
          <a:xfrm rot="10800000">
            <a:off x="3837774" y="4510511"/>
            <a:ext cx="486340" cy="1379588"/>
          </a:xfrm>
          <a:prstGeom prst="curvedConnector2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2919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44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Your User Name</cp:lastModifiedBy>
  <cp:revision>7</cp:revision>
  <dcterms:created xsi:type="dcterms:W3CDTF">2006-08-16T00:00:00Z</dcterms:created>
  <dcterms:modified xsi:type="dcterms:W3CDTF">2011-08-31T09:58:51Z</dcterms:modified>
</cp:coreProperties>
</file>