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14" r:id="rId3"/>
    <p:sldId id="311" r:id="rId4"/>
  </p:sldIdLst>
  <p:sldSz cx="9144000" cy="6858000" type="screen4x3"/>
  <p:notesSz cx="6797675" cy="9874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0033CC"/>
    <a:srgbClr val="3333FF"/>
    <a:srgbClr val="CCFFCC"/>
    <a:srgbClr val="CCFFFF"/>
    <a:srgbClr val="FFFF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>
        <p:scale>
          <a:sx n="100" d="100"/>
          <a:sy n="100" d="100"/>
        </p:scale>
        <p:origin x="-1908" y="-768"/>
      </p:cViewPr>
      <p:guideLst>
        <p:guide orient="horz" pos="3414"/>
        <p:guide pos="6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7FF8A-2AC0-4676-B354-A0EE9C102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7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D4448E-FB97-4143-91CA-8758C1D4BE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8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05D4A-E3E8-4740-8C87-BB39C4C0EB52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1580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8505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345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1170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449770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9466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3414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2686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93499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9448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987706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C0A7A916-1BFC-4ACF-AC11-84F7DC64B96B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7067550" y="6083300"/>
            <a:ext cx="16383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05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June 2012</a:t>
            </a:r>
            <a:endParaRPr lang="en-GB" sz="1000" dirty="0">
              <a:solidFill>
                <a:schemeClr val="accent2"/>
              </a:solidFill>
              <a:latin typeface="Verdana" pitchFamily="34" charset="0"/>
            </a:endParaRPr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o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914525"/>
          </a:xfrm>
        </p:spPr>
        <p:txBody>
          <a:bodyPr/>
          <a:lstStyle/>
          <a:p>
            <a:pPr algn="ctr"/>
            <a:r>
              <a:rPr lang="en-GB" sz="3200" dirty="0">
                <a:solidFill>
                  <a:schemeClr val="accent2"/>
                </a:solidFill>
              </a:rPr>
              <a:t>Analysis of real compatibility problem using SEAMCAT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05 June 2012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902078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3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Hands on - TETRA </a:t>
            </a:r>
            <a:r>
              <a:rPr lang="en-GB" dirty="0" err="1"/>
              <a:t>vs</a:t>
            </a:r>
            <a:r>
              <a:rPr lang="en-GB" dirty="0"/>
              <a:t> PMR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7513113" cy="1973267"/>
          </a:xfrm>
        </p:spPr>
        <p:txBody>
          <a:bodyPr/>
          <a:lstStyle/>
          <a:p>
            <a:r>
              <a:rPr lang="en-GB" dirty="0"/>
              <a:t>Use the exercise from the SEAMCAT Handbook</a:t>
            </a:r>
          </a:p>
          <a:p>
            <a:r>
              <a:rPr lang="en-GB" dirty="0"/>
              <a:t>Split the group in two small learning groups</a:t>
            </a:r>
          </a:p>
          <a:p>
            <a:pPr lvl="1"/>
            <a:r>
              <a:rPr lang="en-GB" dirty="0" err="1" smtClean="0"/>
              <a:t>Hamlett</a:t>
            </a:r>
            <a:r>
              <a:rPr lang="en-GB" dirty="0" smtClean="0"/>
              <a:t> </a:t>
            </a:r>
            <a:r>
              <a:rPr lang="en-GB" dirty="0"/>
              <a:t>room (JPK)</a:t>
            </a:r>
          </a:p>
          <a:p>
            <a:pPr lvl="1"/>
            <a:r>
              <a:rPr lang="en-GB" dirty="0" err="1" smtClean="0"/>
              <a:t>Langelinie</a:t>
            </a:r>
            <a:r>
              <a:rPr lang="en-GB" dirty="0" smtClean="0"/>
              <a:t> </a:t>
            </a:r>
            <a:r>
              <a:rPr lang="en-GB" dirty="0"/>
              <a:t>room </a:t>
            </a:r>
            <a:r>
              <a:rPr lang="en-GB" dirty="0" smtClean="0"/>
              <a:t>(MLD)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9232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- Any Questions?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1066</TotalTime>
  <Words>85</Words>
  <Application>Microsoft Office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ECO Presentation Template</vt:lpstr>
      <vt:lpstr>Analysis of real compatibility problem using SEAMCAT</vt:lpstr>
      <vt:lpstr>Hands on - TETRA vs PMR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80</cp:revision>
  <cp:lastPrinted>2012-06-01T12:04:14Z</cp:lastPrinted>
  <dcterms:created xsi:type="dcterms:W3CDTF">2009-11-16T11:05:03Z</dcterms:created>
  <dcterms:modified xsi:type="dcterms:W3CDTF">2012-06-04T14:20:12Z</dcterms:modified>
</cp:coreProperties>
</file>