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3" r:id="rId3"/>
    <p:sldId id="309" r:id="rId4"/>
    <p:sldId id="325" r:id="rId5"/>
    <p:sldId id="311" r:id="rId6"/>
    <p:sldId id="312" r:id="rId7"/>
    <p:sldId id="321" r:id="rId8"/>
    <p:sldId id="326" r:id="rId9"/>
    <p:sldId id="327" r:id="rId10"/>
    <p:sldId id="305" r:id="rId11"/>
    <p:sldId id="318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3333FF"/>
    <a:srgbClr val="CCFFCC"/>
    <a:srgbClr val="CCFFFF"/>
    <a:srgbClr val="FFFFCC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9427" autoAdjust="0"/>
  </p:normalViewPr>
  <p:slideViewPr>
    <p:cSldViewPr snapToGrid="0" showGuides="1">
      <p:cViewPr varScale="1">
        <p:scale>
          <a:sx n="135" d="100"/>
          <a:sy n="135" d="100"/>
        </p:scale>
        <p:origin x="-930" y="-90"/>
      </p:cViewPr>
      <p:guideLst>
        <p:guide orient="horz" pos="2160"/>
        <p:guide pos="253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702F8FBB-1A0C-413D-AC64-90348398FD1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On-line tools</a:t>
          </a:r>
          <a:endParaRPr lang="en-GB" dirty="0">
            <a:solidFill>
              <a:srgbClr val="FFFFFF"/>
            </a:solidFill>
          </a:endParaRPr>
        </a:p>
      </dgm:t>
    </dgm:pt>
    <dgm:pt modelId="{33A40398-9373-42FB-9303-C27CEA94FDE2}" type="par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E1F5B394-848C-4185-8A22-42DC543B8941}" type="sib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3BC12D93-EF52-4D74-A333-08E19AB893AB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Reporting an error</a:t>
          </a:r>
        </a:p>
      </dgm:t>
    </dgm:pt>
    <dgm:pt modelId="{0FAEB406-1A8E-4691-B716-A11CB59E97D6}" type="parTrans" cxnId="{93E85189-5EB6-41A4-8219-4D617CDF658A}">
      <dgm:prSet/>
      <dgm:spPr/>
      <dgm:t>
        <a:bodyPr/>
        <a:lstStyle/>
        <a:p>
          <a:endParaRPr lang="en-GB"/>
        </a:p>
      </dgm:t>
    </dgm:pt>
    <dgm:pt modelId="{430032ED-B90D-4304-9D3A-899B460841EC}" type="sibTrans" cxnId="{93E85189-5EB6-41A4-8219-4D617CDF658A}">
      <dgm:prSet/>
      <dgm:spPr/>
      <dgm:t>
        <a:bodyPr/>
        <a:lstStyle/>
        <a:p>
          <a:endParaRPr lang="en-GB"/>
        </a:p>
      </dgm:t>
    </dgm:pt>
    <dgm:pt modelId="{A2A6AD3B-B541-41C6-95D5-0F172D679E15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Conclusions</a:t>
          </a:r>
        </a:p>
      </dgm:t>
    </dgm:pt>
    <dgm:pt modelId="{646DFC6E-4701-43CF-AC48-CF458401742E}" type="parTrans" cxnId="{DFAA3B5F-2998-4C58-A665-C1530FB303CD}">
      <dgm:prSet/>
      <dgm:spPr/>
      <dgm:t>
        <a:bodyPr/>
        <a:lstStyle/>
        <a:p>
          <a:endParaRPr lang="en-GB"/>
        </a:p>
      </dgm:t>
    </dgm:pt>
    <dgm:pt modelId="{C9F62D8B-1A37-4976-8ECF-560762EFC0D2}" type="sibTrans" cxnId="{DFAA3B5F-2998-4C58-A665-C1530FB303CD}">
      <dgm:prSet/>
      <dgm:spPr/>
      <dgm:t>
        <a:bodyPr/>
        <a:lstStyle/>
        <a:p>
          <a:endParaRPr lang="en-GB"/>
        </a:p>
      </dgm:t>
    </dgm:pt>
    <dgm:pt modelId="{9C6E4FAF-840F-40DE-90F4-AB2BA66974DD}">
      <dgm:prSet phldrT="[Text]"/>
      <dgm:spPr/>
      <dgm:t>
        <a:bodyPr/>
        <a:lstStyle/>
        <a:p>
          <a:r>
            <a:rPr lang="da-DK" smtClean="0">
              <a:solidFill>
                <a:srgbClr val="FFFFFF"/>
              </a:solidFill>
            </a:rPr>
            <a:t>Activate the java console</a:t>
          </a:r>
          <a:endParaRPr lang="en-GB" dirty="0">
            <a:solidFill>
              <a:srgbClr val="FFFFFF"/>
            </a:solidFill>
          </a:endParaRPr>
        </a:p>
      </dgm:t>
    </dgm:pt>
    <dgm:pt modelId="{70CCA8F3-4A6A-4567-9FB3-3F4F4EC318F6}" type="parTrans" cxnId="{D133615B-F57D-495B-B3A9-E4CA02CA5E32}">
      <dgm:prSet/>
      <dgm:spPr/>
      <dgm:t>
        <a:bodyPr/>
        <a:lstStyle/>
        <a:p>
          <a:endParaRPr lang="en-GB"/>
        </a:p>
      </dgm:t>
    </dgm:pt>
    <dgm:pt modelId="{84052F11-6922-4300-BC7C-E0EC8B2B70DF}" type="sibTrans" cxnId="{D133615B-F57D-495B-B3A9-E4CA02CA5E32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4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4"/>
      <dgm:spPr/>
    </dgm:pt>
    <dgm:pt modelId="{EB343CFF-B486-40AF-81CE-F367846CE573}" type="pres">
      <dgm:prSet presAssocID="{9989F0AD-7E34-43E5-9B8D-8929CA8171BA}" presName="dstNode" presStyleLbl="node1" presStyleIdx="0" presStyleCnt="4"/>
      <dgm:spPr/>
    </dgm:pt>
    <dgm:pt modelId="{C514C191-6BFF-4583-BDB7-61E252412A95}" type="pres">
      <dgm:prSet presAssocID="{702F8FBB-1A0C-413D-AC64-90348398FD1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CA503E-2E80-4379-BD56-965C8A2E94CA}" type="pres">
      <dgm:prSet presAssocID="{702F8FBB-1A0C-413D-AC64-90348398FD1F}" presName="accent_1" presStyleCnt="0"/>
      <dgm:spPr/>
    </dgm:pt>
    <dgm:pt modelId="{03CE2164-A15C-4C93-8505-668917F2A20A}" type="pres">
      <dgm:prSet presAssocID="{702F8FBB-1A0C-413D-AC64-90348398FD1F}" presName="accentRepeatNode" presStyleLbl="solidFgAcc1" presStyleIdx="0" presStyleCnt="4"/>
      <dgm:spPr/>
    </dgm:pt>
    <dgm:pt modelId="{AA584DBA-8C38-4414-B520-401E615E4A1C}" type="pres">
      <dgm:prSet presAssocID="{9C6E4FAF-840F-40DE-90F4-AB2BA66974DD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0B508F-8670-4CB2-8466-29CEE4B4BE99}" type="pres">
      <dgm:prSet presAssocID="{9C6E4FAF-840F-40DE-90F4-AB2BA66974DD}" presName="accent_2" presStyleCnt="0"/>
      <dgm:spPr/>
    </dgm:pt>
    <dgm:pt modelId="{0DC1B0F4-A9F0-4343-8170-2295AACD5452}" type="pres">
      <dgm:prSet presAssocID="{9C6E4FAF-840F-40DE-90F4-AB2BA66974DD}" presName="accentRepeatNode" presStyleLbl="solidFgAcc1" presStyleIdx="1" presStyleCnt="4"/>
      <dgm:spPr/>
    </dgm:pt>
    <dgm:pt modelId="{26EF07CA-C7E9-433E-AC7E-5DA1DC84AEF9}" type="pres">
      <dgm:prSet presAssocID="{3BC12D93-EF52-4D74-A333-08E19AB893A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7FC1D5-0C7A-4881-85B4-8206C09CDE13}" type="pres">
      <dgm:prSet presAssocID="{3BC12D93-EF52-4D74-A333-08E19AB893AB}" presName="accent_3" presStyleCnt="0"/>
      <dgm:spPr/>
    </dgm:pt>
    <dgm:pt modelId="{337AFBA4-ECAA-4C32-8DDB-A5BAC2551D13}" type="pres">
      <dgm:prSet presAssocID="{3BC12D93-EF52-4D74-A333-08E19AB893AB}" presName="accentRepeatNode" presStyleLbl="solidFgAcc1" presStyleIdx="2" presStyleCnt="4"/>
      <dgm:spPr/>
    </dgm:pt>
    <dgm:pt modelId="{77CD8957-797B-49FB-98EA-D4558CD15750}" type="pres">
      <dgm:prSet presAssocID="{A2A6AD3B-B541-41C6-95D5-0F172D679E15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AA2600-6BAC-4F47-ACC6-1473487D6DBB}" type="pres">
      <dgm:prSet presAssocID="{A2A6AD3B-B541-41C6-95D5-0F172D679E15}" presName="accent_4" presStyleCnt="0"/>
      <dgm:spPr/>
    </dgm:pt>
    <dgm:pt modelId="{3B4F49EF-4781-4CCB-9A18-A929ACABE7B4}" type="pres">
      <dgm:prSet presAssocID="{A2A6AD3B-B541-41C6-95D5-0F172D679E15}" presName="accentRepeatNode" presStyleLbl="solidFgAcc1" presStyleIdx="3" presStyleCnt="4"/>
      <dgm:spPr/>
    </dgm:pt>
  </dgm:ptLst>
  <dgm:cxnLst>
    <dgm:cxn modelId="{80C38557-64B4-49F1-BF25-D0F51F1EF058}" type="presOf" srcId="{3BC12D93-EF52-4D74-A333-08E19AB893AB}" destId="{26EF07CA-C7E9-433E-AC7E-5DA1DC84AEF9}" srcOrd="0" destOrd="0" presId="urn:microsoft.com/office/officeart/2008/layout/VerticalCurvedList"/>
    <dgm:cxn modelId="{D2D6D205-112E-4B66-A9A3-82EC42F65E77}" type="presOf" srcId="{9989F0AD-7E34-43E5-9B8D-8929CA8171BA}" destId="{2D407713-5F0F-4A32-82CD-E4E9D852B59D}" srcOrd="0" destOrd="0" presId="urn:microsoft.com/office/officeart/2008/layout/VerticalCurvedList"/>
    <dgm:cxn modelId="{6BAACF54-6FEA-4746-8B21-05F37219EE7C}" srcId="{9989F0AD-7E34-43E5-9B8D-8929CA8171BA}" destId="{702F8FBB-1A0C-413D-AC64-90348398FD1F}" srcOrd="0" destOrd="0" parTransId="{33A40398-9373-42FB-9303-C27CEA94FDE2}" sibTransId="{E1F5B394-848C-4185-8A22-42DC543B8941}"/>
    <dgm:cxn modelId="{D133615B-F57D-495B-B3A9-E4CA02CA5E32}" srcId="{9989F0AD-7E34-43E5-9B8D-8929CA8171BA}" destId="{9C6E4FAF-840F-40DE-90F4-AB2BA66974DD}" srcOrd="1" destOrd="0" parTransId="{70CCA8F3-4A6A-4567-9FB3-3F4F4EC318F6}" sibTransId="{84052F11-6922-4300-BC7C-E0EC8B2B70DF}"/>
    <dgm:cxn modelId="{F7362B3D-E72E-4A61-9103-AADC3A6F4440}" type="presOf" srcId="{702F8FBB-1A0C-413D-AC64-90348398FD1F}" destId="{C514C191-6BFF-4583-BDB7-61E252412A95}" srcOrd="0" destOrd="0" presId="urn:microsoft.com/office/officeart/2008/layout/VerticalCurvedList"/>
    <dgm:cxn modelId="{1F2AA8E0-EB68-4B7B-9C8E-F05BE95B9C8C}" type="presOf" srcId="{A2A6AD3B-B541-41C6-95D5-0F172D679E15}" destId="{77CD8957-797B-49FB-98EA-D4558CD15750}" srcOrd="0" destOrd="0" presId="urn:microsoft.com/office/officeart/2008/layout/VerticalCurvedList"/>
    <dgm:cxn modelId="{450B68B5-EE90-4DC8-80EE-BD233914D687}" type="presOf" srcId="{9C6E4FAF-840F-40DE-90F4-AB2BA66974DD}" destId="{AA584DBA-8C38-4414-B520-401E615E4A1C}" srcOrd="0" destOrd="0" presId="urn:microsoft.com/office/officeart/2008/layout/VerticalCurvedList"/>
    <dgm:cxn modelId="{93E85189-5EB6-41A4-8219-4D617CDF658A}" srcId="{9989F0AD-7E34-43E5-9B8D-8929CA8171BA}" destId="{3BC12D93-EF52-4D74-A333-08E19AB893AB}" srcOrd="2" destOrd="0" parTransId="{0FAEB406-1A8E-4691-B716-A11CB59E97D6}" sibTransId="{430032ED-B90D-4304-9D3A-899B460841EC}"/>
    <dgm:cxn modelId="{DFAA3B5F-2998-4C58-A665-C1530FB303CD}" srcId="{9989F0AD-7E34-43E5-9B8D-8929CA8171BA}" destId="{A2A6AD3B-B541-41C6-95D5-0F172D679E15}" srcOrd="3" destOrd="0" parTransId="{646DFC6E-4701-43CF-AC48-CF458401742E}" sibTransId="{C9F62D8B-1A37-4976-8ECF-560762EFC0D2}"/>
    <dgm:cxn modelId="{D65C1EEB-2942-4CF6-9766-726FA9D69C77}" type="presOf" srcId="{E1F5B394-848C-4185-8A22-42DC543B8941}" destId="{0A8B37C6-498C-4208-BF8E-6AC2EB4F4BCB}" srcOrd="0" destOrd="0" presId="urn:microsoft.com/office/officeart/2008/layout/VerticalCurvedList"/>
    <dgm:cxn modelId="{923E6612-2BE9-445A-81EB-9399C4681A34}" type="presParOf" srcId="{2D407713-5F0F-4A32-82CD-E4E9D852B59D}" destId="{F2E2C7D7-EE3A-44A2-9F8E-2386E19E933F}" srcOrd="0" destOrd="0" presId="urn:microsoft.com/office/officeart/2008/layout/VerticalCurvedList"/>
    <dgm:cxn modelId="{8256739B-B12C-413A-8F2A-865D1679AA16}" type="presParOf" srcId="{F2E2C7D7-EE3A-44A2-9F8E-2386E19E933F}" destId="{B0E9A388-86D8-40DD-ACF2-444698672024}" srcOrd="0" destOrd="0" presId="urn:microsoft.com/office/officeart/2008/layout/VerticalCurvedList"/>
    <dgm:cxn modelId="{D0AC068E-BBAF-4195-82FC-49B94C7E5729}" type="presParOf" srcId="{B0E9A388-86D8-40DD-ACF2-444698672024}" destId="{01A8FD31-26DD-4298-9247-239514808DA0}" srcOrd="0" destOrd="0" presId="urn:microsoft.com/office/officeart/2008/layout/VerticalCurvedList"/>
    <dgm:cxn modelId="{91C69A1A-8FA5-4899-BA07-230ACBF1F07E}" type="presParOf" srcId="{B0E9A388-86D8-40DD-ACF2-444698672024}" destId="{0A8B37C6-498C-4208-BF8E-6AC2EB4F4BCB}" srcOrd="1" destOrd="0" presId="urn:microsoft.com/office/officeart/2008/layout/VerticalCurvedList"/>
    <dgm:cxn modelId="{74F95C8B-63BE-47E8-AC7B-6A0D965C638D}" type="presParOf" srcId="{B0E9A388-86D8-40DD-ACF2-444698672024}" destId="{B3E74355-5E18-4EE0-87D4-F4410FF53739}" srcOrd="2" destOrd="0" presId="urn:microsoft.com/office/officeart/2008/layout/VerticalCurvedList"/>
    <dgm:cxn modelId="{8ED7381C-9085-4328-933C-CF7CA11EC240}" type="presParOf" srcId="{B0E9A388-86D8-40DD-ACF2-444698672024}" destId="{EB343CFF-B486-40AF-81CE-F367846CE573}" srcOrd="3" destOrd="0" presId="urn:microsoft.com/office/officeart/2008/layout/VerticalCurvedList"/>
    <dgm:cxn modelId="{B1A08B54-C8FD-4D11-993F-1585E8697D77}" type="presParOf" srcId="{F2E2C7D7-EE3A-44A2-9F8E-2386E19E933F}" destId="{C514C191-6BFF-4583-BDB7-61E252412A95}" srcOrd="1" destOrd="0" presId="urn:microsoft.com/office/officeart/2008/layout/VerticalCurvedList"/>
    <dgm:cxn modelId="{D4BA0D3D-633D-4FEB-9815-EF8468E585B8}" type="presParOf" srcId="{F2E2C7D7-EE3A-44A2-9F8E-2386E19E933F}" destId="{D5CA503E-2E80-4379-BD56-965C8A2E94CA}" srcOrd="2" destOrd="0" presId="urn:microsoft.com/office/officeart/2008/layout/VerticalCurvedList"/>
    <dgm:cxn modelId="{3E715F62-8DEF-488D-BB74-F3A8BB6EDA67}" type="presParOf" srcId="{D5CA503E-2E80-4379-BD56-965C8A2E94CA}" destId="{03CE2164-A15C-4C93-8505-668917F2A20A}" srcOrd="0" destOrd="0" presId="urn:microsoft.com/office/officeart/2008/layout/VerticalCurvedList"/>
    <dgm:cxn modelId="{47805103-65BA-4FB7-B2A6-AE7310DF9F38}" type="presParOf" srcId="{F2E2C7D7-EE3A-44A2-9F8E-2386E19E933F}" destId="{AA584DBA-8C38-4414-B520-401E615E4A1C}" srcOrd="3" destOrd="0" presId="urn:microsoft.com/office/officeart/2008/layout/VerticalCurvedList"/>
    <dgm:cxn modelId="{C6377499-D4D7-450A-8377-31653FD20FB8}" type="presParOf" srcId="{F2E2C7D7-EE3A-44A2-9F8E-2386E19E933F}" destId="{B30B508F-8670-4CB2-8466-29CEE4B4BE99}" srcOrd="4" destOrd="0" presId="urn:microsoft.com/office/officeart/2008/layout/VerticalCurvedList"/>
    <dgm:cxn modelId="{3D3EA3D5-40D6-408F-A3CC-20B141107AF7}" type="presParOf" srcId="{B30B508F-8670-4CB2-8466-29CEE4B4BE99}" destId="{0DC1B0F4-A9F0-4343-8170-2295AACD5452}" srcOrd="0" destOrd="0" presId="urn:microsoft.com/office/officeart/2008/layout/VerticalCurvedList"/>
    <dgm:cxn modelId="{ECC2BAF1-DC7D-4530-BF99-3401FF5C7857}" type="presParOf" srcId="{F2E2C7D7-EE3A-44A2-9F8E-2386E19E933F}" destId="{26EF07CA-C7E9-433E-AC7E-5DA1DC84AEF9}" srcOrd="5" destOrd="0" presId="urn:microsoft.com/office/officeart/2008/layout/VerticalCurvedList"/>
    <dgm:cxn modelId="{E09EB7B7-0F9F-405D-BCDE-1D119B9F0710}" type="presParOf" srcId="{F2E2C7D7-EE3A-44A2-9F8E-2386E19E933F}" destId="{F07FC1D5-0C7A-4881-85B4-8206C09CDE13}" srcOrd="6" destOrd="0" presId="urn:microsoft.com/office/officeart/2008/layout/VerticalCurvedList"/>
    <dgm:cxn modelId="{4B87B0B4-A401-402A-9B5C-BDB028A5CA7D}" type="presParOf" srcId="{F07FC1D5-0C7A-4881-85B4-8206C09CDE13}" destId="{337AFBA4-ECAA-4C32-8DDB-A5BAC2551D13}" srcOrd="0" destOrd="0" presId="urn:microsoft.com/office/officeart/2008/layout/VerticalCurvedList"/>
    <dgm:cxn modelId="{FA4029E2-0277-411A-801E-DCCB00F47643}" type="presParOf" srcId="{F2E2C7D7-EE3A-44A2-9F8E-2386E19E933F}" destId="{77CD8957-797B-49FB-98EA-D4558CD15750}" srcOrd="7" destOrd="0" presId="urn:microsoft.com/office/officeart/2008/layout/VerticalCurvedList"/>
    <dgm:cxn modelId="{5B0D4664-B1CE-4412-901D-CF01AE79F979}" type="presParOf" srcId="{F2E2C7D7-EE3A-44A2-9F8E-2386E19E933F}" destId="{1DAA2600-6BAC-4F47-ACC6-1473487D6DBB}" srcOrd="8" destOrd="0" presId="urn:microsoft.com/office/officeart/2008/layout/VerticalCurvedList"/>
    <dgm:cxn modelId="{0CD6A2A9-4944-4EC8-9B5F-255BD1CA1E33}" type="presParOf" srcId="{1DAA2600-6BAC-4F47-ACC6-1473487D6DBB}" destId="{3B4F49EF-4781-4CCB-9A18-A929ACABE7B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14C191-6BFF-4583-BDB7-61E252412A95}">
      <dsp:nvSpPr>
        <dsp:cNvPr id="0" name=""/>
        <dsp:cNvSpPr/>
      </dsp:nvSpPr>
      <dsp:spPr>
        <a:xfrm>
          <a:off x="520572" y="354302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>
              <a:solidFill>
                <a:srgbClr val="FFFFFF"/>
              </a:solidFill>
            </a:rPr>
            <a:t>On-line tools</a:t>
          </a:r>
          <a:endParaRPr lang="en-GB" sz="2900" kern="1200" dirty="0">
            <a:solidFill>
              <a:srgbClr val="FFFFFF"/>
            </a:solidFill>
          </a:endParaRPr>
        </a:p>
      </dsp:txBody>
      <dsp:txXfrm>
        <a:off x="520572" y="354302"/>
        <a:ext cx="5824352" cy="708973"/>
      </dsp:txXfrm>
    </dsp:sp>
    <dsp:sp modelId="{03CE2164-A15C-4C93-8505-668917F2A20A}">
      <dsp:nvSpPr>
        <dsp:cNvPr id="0" name=""/>
        <dsp:cNvSpPr/>
      </dsp:nvSpPr>
      <dsp:spPr>
        <a:xfrm>
          <a:off x="77464" y="265680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584DBA-8C38-4414-B520-401E615E4A1C}">
      <dsp:nvSpPr>
        <dsp:cNvPr id="0" name=""/>
        <dsp:cNvSpPr/>
      </dsp:nvSpPr>
      <dsp:spPr>
        <a:xfrm>
          <a:off x="927043" y="1417946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smtClean="0">
              <a:solidFill>
                <a:srgbClr val="FFFFFF"/>
              </a:solidFill>
            </a:rPr>
            <a:t>Activate the java console</a:t>
          </a:r>
          <a:endParaRPr lang="en-GB" sz="2900" kern="1200" dirty="0">
            <a:solidFill>
              <a:srgbClr val="FFFFFF"/>
            </a:solidFill>
          </a:endParaRPr>
        </a:p>
      </dsp:txBody>
      <dsp:txXfrm>
        <a:off x="927043" y="1417946"/>
        <a:ext cx="5417881" cy="708973"/>
      </dsp:txXfrm>
    </dsp:sp>
    <dsp:sp modelId="{0DC1B0F4-A9F0-4343-8170-2295AACD5452}">
      <dsp:nvSpPr>
        <dsp:cNvPr id="0" name=""/>
        <dsp:cNvSpPr/>
      </dsp:nvSpPr>
      <dsp:spPr>
        <a:xfrm>
          <a:off x="483935" y="1329325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EF07CA-C7E9-433E-AC7E-5DA1DC84AEF9}">
      <dsp:nvSpPr>
        <dsp:cNvPr id="0" name=""/>
        <dsp:cNvSpPr/>
      </dsp:nvSpPr>
      <dsp:spPr>
        <a:xfrm>
          <a:off x="927043" y="2481591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>
              <a:solidFill>
                <a:srgbClr val="FFFFFF"/>
              </a:solidFill>
            </a:rPr>
            <a:t>Reporting an error</a:t>
          </a:r>
        </a:p>
      </dsp:txBody>
      <dsp:txXfrm>
        <a:off x="927043" y="2481591"/>
        <a:ext cx="5417881" cy="708973"/>
      </dsp:txXfrm>
    </dsp:sp>
    <dsp:sp modelId="{337AFBA4-ECAA-4C32-8DDB-A5BAC2551D13}">
      <dsp:nvSpPr>
        <dsp:cNvPr id="0" name=""/>
        <dsp:cNvSpPr/>
      </dsp:nvSpPr>
      <dsp:spPr>
        <a:xfrm>
          <a:off x="483935" y="2392969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CD8957-797B-49FB-98EA-D4558CD15750}">
      <dsp:nvSpPr>
        <dsp:cNvPr id="0" name=""/>
        <dsp:cNvSpPr/>
      </dsp:nvSpPr>
      <dsp:spPr>
        <a:xfrm>
          <a:off x="520572" y="3545236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>
              <a:solidFill>
                <a:srgbClr val="FFFFFF"/>
              </a:solidFill>
            </a:rPr>
            <a:t>Conclusions</a:t>
          </a:r>
        </a:p>
      </dsp:txBody>
      <dsp:txXfrm>
        <a:off x="520572" y="3545236"/>
        <a:ext cx="5824352" cy="708973"/>
      </dsp:txXfrm>
    </dsp:sp>
    <dsp:sp modelId="{3B4F49EF-4781-4CCB-9A18-A929ACABE7B4}">
      <dsp:nvSpPr>
        <dsp:cNvPr id="0" name=""/>
        <dsp:cNvSpPr/>
      </dsp:nvSpPr>
      <dsp:spPr>
        <a:xfrm>
          <a:off x="77464" y="3456614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33D013-C16B-467F-A242-F0C1A574A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48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334BA5-58D5-4C89-8313-788CAA3A1B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798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5CF67-13AC-4B62-9061-0365D0FDBF96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890D4-8071-42B8-A312-DAFFE417C1EE}" type="slidenum">
              <a:rPr lang="en-US"/>
              <a:pPr/>
              <a:t>9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B66DB-5BDE-4128-A1E4-20A1E0709D54}" type="slidenum">
              <a:rPr lang="en-US"/>
              <a:pPr/>
              <a:t>10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97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3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4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03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250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64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7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02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0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9D6BB1EF-0018-43C8-89D9-C74AFD4A0817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Philippe.Kermoal@eco.cep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cept.org/eco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ecodocdb.d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</a:rPr>
              <a:t>On-line tools</a:t>
            </a:r>
            <a:br>
              <a:rPr lang="en-GB" sz="3200" dirty="0" smtClean="0">
                <a:solidFill>
                  <a:schemeClr val="accent2"/>
                </a:solidFill>
              </a:rPr>
            </a:br>
            <a:r>
              <a:rPr lang="en-GB" sz="3200" dirty="0" smtClean="0">
                <a:solidFill>
                  <a:schemeClr val="accent2"/>
                </a:solidFill>
              </a:rPr>
              <a:t>and reporting an error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- SEAMCAT Manager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27 November 2012</a:t>
            </a:r>
            <a:endParaRPr lang="en-GB" sz="1400" dirty="0" smtClean="0">
              <a:solidFill>
                <a:schemeClr val="accent2"/>
              </a:solidFill>
            </a:endParaRPr>
          </a:p>
          <a:p>
            <a:r>
              <a:rPr lang="da-DK" sz="1400" dirty="0" smtClean="0">
                <a:solidFill>
                  <a:schemeClr val="accent2"/>
                </a:solidFill>
              </a:rPr>
              <a:t>(</a:t>
            </a:r>
            <a:r>
              <a:rPr lang="da-DK" sz="1400" dirty="0" smtClean="0">
                <a:solidFill>
                  <a:schemeClr val="accent2"/>
                </a:solidFill>
                <a:hlinkClick r:id="rId3"/>
              </a:rPr>
              <a:t>Jean-Philippe.Kermoal@eco.cept.org</a:t>
            </a:r>
            <a:r>
              <a:rPr lang="da-DK" sz="1400" dirty="0" smtClean="0">
                <a:solidFill>
                  <a:schemeClr val="accent2"/>
                </a:solidFill>
              </a:rPr>
              <a:t>)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762812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4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727075" y="1919288"/>
            <a:ext cx="8029575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This is </a:t>
            </a:r>
            <a:r>
              <a:rPr lang="en-US" sz="2000" b="1" dirty="0" smtClean="0">
                <a:latin typeface="Verdana" pitchFamily="34" charset="0"/>
              </a:rPr>
              <a:t>your</a:t>
            </a:r>
            <a:r>
              <a:rPr lang="en-US" sz="2000" dirty="0" smtClean="0">
                <a:latin typeface="Verdana" pitchFamily="34" charset="0"/>
              </a:rPr>
              <a:t> tool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Users feedback of great importance for error or enhancement… future development.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On-line tools publicly accessible to users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 dirty="0" smtClean="0">
                <a:latin typeface="Verdana" pitchFamily="34" charset="0"/>
              </a:rPr>
              <a:t>News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 dirty="0" smtClean="0">
                <a:latin typeface="Verdana" pitchFamily="34" charset="0"/>
              </a:rPr>
              <a:t>Manual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000" dirty="0" smtClean="0">
                <a:latin typeface="Verdana" pitchFamily="34" charset="0"/>
              </a:rPr>
              <a:t>Existing </a:t>
            </a:r>
            <a:r>
              <a:rPr lang="da-DK" sz="2000" dirty="0">
                <a:latin typeface="Verdana" pitchFamily="34" charset="0"/>
              </a:rPr>
              <a:t>CEPT SEAMCAT workspaces </a:t>
            </a:r>
            <a:r>
              <a:rPr lang="da-DK" sz="2000" dirty="0" smtClean="0">
                <a:latin typeface="Verdana" pitchFamily="34" charset="0"/>
              </a:rPr>
              <a:t>publicly </a:t>
            </a:r>
            <a:r>
              <a:rPr lang="da-DK" sz="2000" dirty="0">
                <a:latin typeface="Verdana" pitchFamily="34" charset="0"/>
              </a:rPr>
              <a:t>available</a:t>
            </a:r>
            <a:endParaRPr lang="en-US" sz="2000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50344290"/>
              </p:ext>
            </p:extLst>
          </p:nvPr>
        </p:nvGraphicFramePr>
        <p:xfrm>
          <a:off x="1728462" y="112474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On-line news</a:t>
            </a:r>
            <a:endParaRPr lang="en-US" dirty="0"/>
          </a:p>
        </p:txBody>
      </p:sp>
      <p:pic>
        <p:nvPicPr>
          <p:cNvPr id="18433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60" y="1280659"/>
            <a:ext cx="6173029" cy="3748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ular Callout 12"/>
          <p:cNvSpPr/>
          <p:nvPr/>
        </p:nvSpPr>
        <p:spPr bwMode="auto">
          <a:xfrm>
            <a:off x="2772229" y="5239657"/>
            <a:ext cx="6270171" cy="526143"/>
          </a:xfrm>
          <a:prstGeom prst="wedgeRoundRectCallout">
            <a:avLst>
              <a:gd name="adj1" fmla="val -33876"/>
              <a:gd name="adj2" fmla="val -10833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>
                <a:latin typeface="Verdana" pitchFamily="34" charset="0"/>
              </a:rPr>
              <a:t>Latest News on development, workshops, etc...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1193702"/>
            <a:ext cx="4746165" cy="3581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On-line manual</a:t>
            </a: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5383571" y="1846877"/>
            <a:ext cx="342859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da-DK" sz="1600" b="1" dirty="0" smtClean="0">
                <a:solidFill>
                  <a:srgbClr val="009900"/>
                </a:solidFill>
              </a:rPr>
              <a:t>http://www.cept.org/eco/eco-tools-and-services/seamcat-spectrum-engineering-advanced-monte-carlo-analysis-tool </a:t>
            </a:r>
            <a:endParaRPr lang="en-US" sz="1600" b="1" dirty="0">
              <a:solidFill>
                <a:srgbClr val="009900"/>
              </a:solidFill>
            </a:endParaRPr>
          </a:p>
        </p:txBody>
      </p:sp>
      <p:sp>
        <p:nvSpPr>
          <p:cNvPr id="184325" name="Text Box 5"/>
          <p:cNvSpPr txBox="1">
            <a:spLocks noChangeArrowheads="1"/>
          </p:cNvSpPr>
          <p:nvPr/>
        </p:nvSpPr>
        <p:spPr bwMode="auto">
          <a:xfrm>
            <a:off x="42863" y="5040664"/>
            <a:ext cx="3060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a-DK" sz="1600" b="1" dirty="0">
                <a:solidFill>
                  <a:srgbClr val="009900"/>
                </a:solidFill>
              </a:rPr>
              <a:t>www.seamcat.org/xwiki</a:t>
            </a:r>
            <a:endParaRPr lang="en-US" sz="1600" b="1" dirty="0">
              <a:solidFill>
                <a:srgbClr val="009900"/>
              </a:solidFill>
            </a:endParaRPr>
          </a:p>
        </p:txBody>
      </p:sp>
      <p:sp>
        <p:nvSpPr>
          <p:cNvPr id="184326" name="Oval 6"/>
          <p:cNvSpPr>
            <a:spLocks noChangeArrowheads="1"/>
          </p:cNvSpPr>
          <p:nvPr/>
        </p:nvSpPr>
        <p:spPr bwMode="auto">
          <a:xfrm>
            <a:off x="1509558" y="1948221"/>
            <a:ext cx="1032029" cy="67627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27" name="Oval 7"/>
          <p:cNvSpPr>
            <a:spLocks noChangeArrowheads="1"/>
          </p:cNvSpPr>
          <p:nvPr/>
        </p:nvSpPr>
        <p:spPr bwMode="auto">
          <a:xfrm>
            <a:off x="4505325" y="3876675"/>
            <a:ext cx="171450" cy="142875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8433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"/>
          <a:stretch>
            <a:fillRect/>
          </a:stretch>
        </p:blipFill>
        <p:spPr bwMode="auto">
          <a:xfrm>
            <a:off x="2541588" y="3389313"/>
            <a:ext cx="6602412" cy="297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Elbow Connector 2"/>
          <p:cNvCxnSpPr>
            <a:stCxn id="184326" idx="4"/>
            <a:endCxn id="184331" idx="0"/>
          </p:cNvCxnSpPr>
          <p:nvPr/>
        </p:nvCxnSpPr>
        <p:spPr bwMode="auto">
          <a:xfrm rot="16200000" flipH="1">
            <a:off x="3551775" y="1098293"/>
            <a:ext cx="764817" cy="3817221"/>
          </a:xfrm>
          <a:prstGeom prst="bentConnector3">
            <a:avLst>
              <a:gd name="adj1" fmla="val 44215"/>
            </a:avLst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0737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/>
              <a:t>CEPT SEAMCAT workspace </a:t>
            </a:r>
            <a:br>
              <a:rPr lang="da-DK" sz="3200"/>
            </a:br>
            <a:r>
              <a:rPr lang="da-DK" sz="3200"/>
              <a:t>publicly available</a:t>
            </a:r>
            <a:endParaRPr lang="en-US" sz="320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7213"/>
            <a:ext cx="8229600" cy="3971925"/>
          </a:xfrm>
        </p:spPr>
        <p:txBody>
          <a:bodyPr/>
          <a:lstStyle/>
          <a:p>
            <a:r>
              <a:rPr lang="en-US" sz="1800" dirty="0"/>
              <a:t>Existing .</a:t>
            </a:r>
            <a:r>
              <a:rPr lang="en-US" sz="1800" dirty="0" err="1"/>
              <a:t>sws</a:t>
            </a:r>
            <a:r>
              <a:rPr lang="en-US" sz="1800" dirty="0"/>
              <a:t> files which have been generated as part of some ECC report or CEPT reports activities can be found  at </a:t>
            </a:r>
            <a:r>
              <a:rPr lang="en-US" sz="1800" dirty="0" smtClean="0">
                <a:hlinkClick r:id="rId2"/>
              </a:rPr>
              <a:t>www.ecodocdb.dk</a:t>
            </a:r>
            <a:r>
              <a:rPr lang="en-US" sz="1800" dirty="0" smtClean="0"/>
              <a:t>  </a:t>
            </a:r>
            <a:r>
              <a:rPr lang="en-US" sz="1800" b="1" dirty="0" smtClean="0"/>
              <a:t>(compatible with SEAMCAT 4.0.0)</a:t>
            </a:r>
            <a:endParaRPr lang="en-US" sz="1800" b="1" dirty="0"/>
          </a:p>
        </p:txBody>
      </p:sp>
      <p:pic>
        <p:nvPicPr>
          <p:cNvPr id="187396" name="Picture 4" descr="f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2779713"/>
            <a:ext cx="7877175" cy="309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Reference material and workspaces</a:t>
            </a:r>
          </a:p>
        </p:txBody>
      </p:sp>
      <p:pic>
        <p:nvPicPr>
          <p:cNvPr id="1884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35150"/>
            <a:ext cx="8456613" cy="384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8" y="2705945"/>
            <a:ext cx="8245236" cy="4068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Java console </a:t>
            </a:r>
            <a:r>
              <a:rPr lang="da-DK" sz="2000" dirty="0" smtClean="0"/>
              <a:t>(only with webstart)</a:t>
            </a:r>
            <a:endParaRPr lang="en-US" dirty="0"/>
          </a:p>
        </p:txBody>
      </p:sp>
      <p:pic>
        <p:nvPicPr>
          <p:cNvPr id="2017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323" y="1186965"/>
            <a:ext cx="5799705" cy="3386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358" y="1186965"/>
            <a:ext cx="3107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dirty="0" smtClean="0"/>
              <a:t>Activate Java console on your machine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 bwMode="auto">
          <a:xfrm>
            <a:off x="1553668" y="1486709"/>
            <a:ext cx="1492391" cy="346587"/>
          </a:xfrm>
          <a:prstGeom prst="rightArrow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358" y="2140728"/>
            <a:ext cx="310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dirty="0" smtClean="0"/>
              <a:t>SEAMCAT startup</a:t>
            </a:r>
            <a:endParaRPr lang="en-GB" dirty="0"/>
          </a:p>
        </p:txBody>
      </p:sp>
      <p:sp>
        <p:nvSpPr>
          <p:cNvPr id="6" name="Down Arrow 5"/>
          <p:cNvSpPr/>
          <p:nvPr/>
        </p:nvSpPr>
        <p:spPr bwMode="auto">
          <a:xfrm>
            <a:off x="2079523" y="2300742"/>
            <a:ext cx="376084" cy="523187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9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Reporting an error</a:t>
            </a:r>
            <a:endParaRPr lang="en-US" dirty="0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56" y="1460953"/>
            <a:ext cx="52863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652" y="1729922"/>
            <a:ext cx="3895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198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663" y="236538"/>
            <a:ext cx="7994650" cy="1143000"/>
          </a:xfrm>
        </p:spPr>
        <p:txBody>
          <a:bodyPr/>
          <a:lstStyle/>
          <a:p>
            <a:r>
              <a:rPr lang="en-US" dirty="0" smtClean="0"/>
              <a:t>Creating a ticket</a:t>
            </a:r>
            <a:endParaRPr lang="en-GB" dirty="0"/>
          </a:p>
        </p:txBody>
      </p:sp>
      <p:pic>
        <p:nvPicPr>
          <p:cNvPr id="9216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114" y="1103980"/>
            <a:ext cx="4294642" cy="465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58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178</Words>
  <Application>Microsoft Office PowerPoint</Application>
  <PresentationFormat>On-screen Show (4:3)</PresentationFormat>
  <Paragraphs>49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ECO Presentation Template</vt:lpstr>
      <vt:lpstr>On-line tools and reporting an error</vt:lpstr>
      <vt:lpstr>Outline</vt:lpstr>
      <vt:lpstr>On-line news</vt:lpstr>
      <vt:lpstr>On-line manual</vt:lpstr>
      <vt:lpstr>CEPT SEAMCAT workspace  publicly available</vt:lpstr>
      <vt:lpstr>Reference material and workspaces</vt:lpstr>
      <vt:lpstr>Java console (only with webstart)</vt:lpstr>
      <vt:lpstr>Reporting an error</vt:lpstr>
      <vt:lpstr>Creating a ticket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41</cp:revision>
  <dcterms:created xsi:type="dcterms:W3CDTF">2009-11-16T09:45:08Z</dcterms:created>
  <dcterms:modified xsi:type="dcterms:W3CDTF">2012-11-23T07:29:35Z</dcterms:modified>
</cp:coreProperties>
</file>