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314" r:id="rId4"/>
    <p:sldId id="320" r:id="rId5"/>
    <p:sldId id="321" r:id="rId6"/>
    <p:sldId id="311" r:id="rId7"/>
  </p:sldIdLst>
  <p:sldSz cx="9144000" cy="6858000" type="screen4x3"/>
  <p:notesSz cx="6797675" cy="9874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00"/>
    <a:srgbClr val="0033CC"/>
    <a:srgbClr val="3333FF"/>
    <a:srgbClr val="CCFFCC"/>
    <a:srgbClr val="CCFFFF"/>
    <a:srgbClr val="FFFF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533" autoAdjust="0"/>
  </p:normalViewPr>
  <p:slideViewPr>
    <p:cSldViewPr snapToGrid="0" showGuides="1">
      <p:cViewPr>
        <p:scale>
          <a:sx n="100" d="100"/>
          <a:sy n="100" d="100"/>
        </p:scale>
        <p:origin x="-1950" y="-852"/>
      </p:cViewPr>
      <p:guideLst>
        <p:guide orient="horz" pos="3414"/>
        <p:guide pos="69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9F0AD-7E34-43E5-9B8D-8929CA8171BA}" type="doc">
      <dgm:prSet loTypeId="urn:microsoft.com/office/officeart/2008/layout/VerticalCurvedList" loCatId="list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803FE2F6-E2AC-4576-A71F-10BFEA78C81E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Exercise #10: Batch operation</a:t>
          </a:r>
          <a:endParaRPr lang="en-GB" dirty="0">
            <a:solidFill>
              <a:srgbClr val="FFFFFF"/>
            </a:solidFill>
          </a:endParaRPr>
        </a:p>
      </dgm:t>
    </dgm:pt>
    <dgm:pt modelId="{B0C88CD9-39C1-4637-A282-87D43C6A1AE1}" type="parTrans" cxnId="{3C7F40A7-9BD6-4DBD-80EA-E1612676559A}">
      <dgm:prSet/>
      <dgm:spPr/>
      <dgm:t>
        <a:bodyPr/>
        <a:lstStyle/>
        <a:p>
          <a:endParaRPr lang="en-GB"/>
        </a:p>
      </dgm:t>
    </dgm:pt>
    <dgm:pt modelId="{5D09C5B2-B334-4AC0-8AF2-5BD15E62E53D}" type="sibTrans" cxnId="{3C7F40A7-9BD6-4DBD-80EA-E1612676559A}">
      <dgm:prSet/>
      <dgm:spPr/>
      <dgm:t>
        <a:bodyPr/>
        <a:lstStyle/>
        <a:p>
          <a:endParaRPr lang="en-GB"/>
        </a:p>
      </dgm:t>
    </dgm:pt>
    <dgm:pt modelId="{6C206189-6A8B-47D6-B577-DF433555A6D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Exercise #11: Multiple vectors</a:t>
          </a:r>
          <a:endParaRPr lang="en-GB" dirty="0">
            <a:solidFill>
              <a:srgbClr val="FFFFFF"/>
            </a:solidFill>
          </a:endParaRPr>
        </a:p>
      </dgm:t>
    </dgm:pt>
    <dgm:pt modelId="{1CB240D2-58A1-4F42-9D69-CFFF1AE63D3F}" type="parTrans" cxnId="{05734444-16A3-4333-BDC5-E96D6D2DAA0E}">
      <dgm:prSet/>
      <dgm:spPr/>
      <dgm:t>
        <a:bodyPr/>
        <a:lstStyle/>
        <a:p>
          <a:endParaRPr lang="en-GB"/>
        </a:p>
      </dgm:t>
    </dgm:pt>
    <dgm:pt modelId="{2783A8F5-9C12-4BC6-8DAF-E566E548B006}" type="sibTrans" cxnId="{05734444-16A3-4333-BDC5-E96D6D2DAA0E}">
      <dgm:prSet/>
      <dgm:spPr/>
      <dgm:t>
        <a:bodyPr/>
        <a:lstStyle/>
        <a:p>
          <a:endParaRPr lang="en-GB"/>
        </a:p>
      </dgm:t>
    </dgm:pt>
    <dgm:pt modelId="{9D7E3BF1-0600-40F1-9C26-98D9702CEBFB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Exercise #12: Compare propagation models</a:t>
          </a:r>
          <a:endParaRPr lang="en-GB" dirty="0">
            <a:solidFill>
              <a:srgbClr val="FFFFFF"/>
            </a:solidFill>
          </a:endParaRPr>
        </a:p>
      </dgm:t>
    </dgm:pt>
    <dgm:pt modelId="{47309745-9571-48A6-969E-D7CED0B6A180}" type="parTrans" cxnId="{FC5C8578-236D-4B51-A063-3A3413CC89DA}">
      <dgm:prSet/>
      <dgm:spPr/>
      <dgm:t>
        <a:bodyPr/>
        <a:lstStyle/>
        <a:p>
          <a:endParaRPr lang="en-GB"/>
        </a:p>
      </dgm:t>
    </dgm:pt>
    <dgm:pt modelId="{9EF7F8C6-6BCD-4403-BB21-DD00EE8A6315}" type="sibTrans" cxnId="{FC5C8578-236D-4B51-A063-3A3413CC89DA}">
      <dgm:prSet/>
      <dgm:spPr/>
      <dgm:t>
        <a:bodyPr/>
        <a:lstStyle/>
        <a:p>
          <a:endParaRPr lang="en-GB"/>
        </a:p>
      </dgm:t>
    </dgm:pt>
    <dgm:pt modelId="{2D407713-5F0F-4A32-82CD-E4E9D852B59D}" type="pres">
      <dgm:prSet presAssocID="{9989F0AD-7E34-43E5-9B8D-8929CA8171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F2E2C7D7-EE3A-44A2-9F8E-2386E19E933F}" type="pres">
      <dgm:prSet presAssocID="{9989F0AD-7E34-43E5-9B8D-8929CA8171BA}" presName="Name1" presStyleCnt="0"/>
      <dgm:spPr/>
    </dgm:pt>
    <dgm:pt modelId="{B0E9A388-86D8-40DD-ACF2-444698672024}" type="pres">
      <dgm:prSet presAssocID="{9989F0AD-7E34-43E5-9B8D-8929CA8171BA}" presName="cycle" presStyleCnt="0"/>
      <dgm:spPr/>
    </dgm:pt>
    <dgm:pt modelId="{01A8FD31-26DD-4298-9247-239514808DA0}" type="pres">
      <dgm:prSet presAssocID="{9989F0AD-7E34-43E5-9B8D-8929CA8171BA}" presName="srcNode" presStyleLbl="node1" presStyleIdx="0" presStyleCnt="3"/>
      <dgm:spPr/>
    </dgm:pt>
    <dgm:pt modelId="{0A8B37C6-498C-4208-BF8E-6AC2EB4F4BCB}" type="pres">
      <dgm:prSet presAssocID="{9989F0AD-7E34-43E5-9B8D-8929CA8171BA}" presName="conn" presStyleLbl="parChTrans1D2" presStyleIdx="0" presStyleCnt="1"/>
      <dgm:spPr/>
      <dgm:t>
        <a:bodyPr/>
        <a:lstStyle/>
        <a:p>
          <a:endParaRPr lang="en-GB"/>
        </a:p>
      </dgm:t>
    </dgm:pt>
    <dgm:pt modelId="{B3E74355-5E18-4EE0-87D4-F4410FF53739}" type="pres">
      <dgm:prSet presAssocID="{9989F0AD-7E34-43E5-9B8D-8929CA8171BA}" presName="extraNode" presStyleLbl="node1" presStyleIdx="0" presStyleCnt="3"/>
      <dgm:spPr/>
    </dgm:pt>
    <dgm:pt modelId="{EB343CFF-B486-40AF-81CE-F367846CE573}" type="pres">
      <dgm:prSet presAssocID="{9989F0AD-7E34-43E5-9B8D-8929CA8171BA}" presName="dstNode" presStyleLbl="node1" presStyleIdx="0" presStyleCnt="3"/>
      <dgm:spPr/>
    </dgm:pt>
    <dgm:pt modelId="{3AEA8BA4-9A45-4A1C-9B26-CDF594671F66}" type="pres">
      <dgm:prSet presAssocID="{803FE2F6-E2AC-4576-A71F-10BFEA78C81E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B9CD2E-7B53-40CD-82C6-E96EFE56A009}" type="pres">
      <dgm:prSet presAssocID="{803FE2F6-E2AC-4576-A71F-10BFEA78C81E}" presName="accent_1" presStyleCnt="0"/>
      <dgm:spPr/>
    </dgm:pt>
    <dgm:pt modelId="{5A6EDB9A-47F8-4BC2-A6BF-C15D761462AC}" type="pres">
      <dgm:prSet presAssocID="{803FE2F6-E2AC-4576-A71F-10BFEA78C81E}" presName="accentRepeatNode" presStyleLbl="solidFgAcc1" presStyleIdx="0" presStyleCnt="3"/>
      <dgm:spPr/>
    </dgm:pt>
    <dgm:pt modelId="{82E25579-7ACA-4D77-99DB-2B10B98B3431}" type="pres">
      <dgm:prSet presAssocID="{6C206189-6A8B-47D6-B577-DF433555A6DF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C5BEA5C-9F54-4520-B6D7-532612389139}" type="pres">
      <dgm:prSet presAssocID="{6C206189-6A8B-47D6-B577-DF433555A6DF}" presName="accent_2" presStyleCnt="0"/>
      <dgm:spPr/>
    </dgm:pt>
    <dgm:pt modelId="{17B61A3A-030F-4C09-BF3A-1E69B3FB1E7F}" type="pres">
      <dgm:prSet presAssocID="{6C206189-6A8B-47D6-B577-DF433555A6DF}" presName="accentRepeatNode" presStyleLbl="solidFgAcc1" presStyleIdx="1" presStyleCnt="3"/>
      <dgm:spPr/>
    </dgm:pt>
    <dgm:pt modelId="{1B30FADB-4E4B-4A9A-8B71-8760EC7B6A1F}" type="pres">
      <dgm:prSet presAssocID="{9D7E3BF1-0600-40F1-9C26-98D9702CEBFB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4BF68D-3056-489B-9288-A20069912564}" type="pres">
      <dgm:prSet presAssocID="{9D7E3BF1-0600-40F1-9C26-98D9702CEBFB}" presName="accent_3" presStyleCnt="0"/>
      <dgm:spPr/>
    </dgm:pt>
    <dgm:pt modelId="{665BF94F-1FDB-4C1D-91AE-86CAB9E9D539}" type="pres">
      <dgm:prSet presAssocID="{9D7E3BF1-0600-40F1-9C26-98D9702CEBFB}" presName="accentRepeatNode" presStyleLbl="solidFgAcc1" presStyleIdx="2" presStyleCnt="3"/>
      <dgm:spPr/>
    </dgm:pt>
  </dgm:ptLst>
  <dgm:cxnLst>
    <dgm:cxn modelId="{7E2FCD8F-D25E-4889-B160-4B2CE78A0139}" type="presOf" srcId="{9989F0AD-7E34-43E5-9B8D-8929CA8171BA}" destId="{2D407713-5F0F-4A32-82CD-E4E9D852B59D}" srcOrd="0" destOrd="0" presId="urn:microsoft.com/office/officeart/2008/layout/VerticalCurvedList"/>
    <dgm:cxn modelId="{05734444-16A3-4333-BDC5-E96D6D2DAA0E}" srcId="{9989F0AD-7E34-43E5-9B8D-8929CA8171BA}" destId="{6C206189-6A8B-47D6-B577-DF433555A6DF}" srcOrd="1" destOrd="0" parTransId="{1CB240D2-58A1-4F42-9D69-CFFF1AE63D3F}" sibTransId="{2783A8F5-9C12-4BC6-8DAF-E566E548B006}"/>
    <dgm:cxn modelId="{D2BF5084-46F8-4EEE-A49E-38FF2D8293B7}" type="presOf" srcId="{9D7E3BF1-0600-40F1-9C26-98D9702CEBFB}" destId="{1B30FADB-4E4B-4A9A-8B71-8760EC7B6A1F}" srcOrd="0" destOrd="0" presId="urn:microsoft.com/office/officeart/2008/layout/VerticalCurvedList"/>
    <dgm:cxn modelId="{FC5C8578-236D-4B51-A063-3A3413CC89DA}" srcId="{9989F0AD-7E34-43E5-9B8D-8929CA8171BA}" destId="{9D7E3BF1-0600-40F1-9C26-98D9702CEBFB}" srcOrd="2" destOrd="0" parTransId="{47309745-9571-48A6-969E-D7CED0B6A180}" sibTransId="{9EF7F8C6-6BCD-4403-BB21-DD00EE8A6315}"/>
    <dgm:cxn modelId="{8898AB56-23B6-4B1A-8E4E-817C9E8C15AE}" type="presOf" srcId="{803FE2F6-E2AC-4576-A71F-10BFEA78C81E}" destId="{3AEA8BA4-9A45-4A1C-9B26-CDF594671F66}" srcOrd="0" destOrd="0" presId="urn:microsoft.com/office/officeart/2008/layout/VerticalCurvedList"/>
    <dgm:cxn modelId="{F14A9A39-EDC2-4476-BC4B-AF2050945ED3}" type="presOf" srcId="{6C206189-6A8B-47D6-B577-DF433555A6DF}" destId="{82E25579-7ACA-4D77-99DB-2B10B98B3431}" srcOrd="0" destOrd="0" presId="urn:microsoft.com/office/officeart/2008/layout/VerticalCurvedList"/>
    <dgm:cxn modelId="{3C7F40A7-9BD6-4DBD-80EA-E1612676559A}" srcId="{9989F0AD-7E34-43E5-9B8D-8929CA8171BA}" destId="{803FE2F6-E2AC-4576-A71F-10BFEA78C81E}" srcOrd="0" destOrd="0" parTransId="{B0C88CD9-39C1-4637-A282-87D43C6A1AE1}" sibTransId="{5D09C5B2-B334-4AC0-8AF2-5BD15E62E53D}"/>
    <dgm:cxn modelId="{D9F61828-4709-4B66-8651-5F573E1EEA93}" type="presOf" srcId="{5D09C5B2-B334-4AC0-8AF2-5BD15E62E53D}" destId="{0A8B37C6-498C-4208-BF8E-6AC2EB4F4BCB}" srcOrd="0" destOrd="0" presId="urn:microsoft.com/office/officeart/2008/layout/VerticalCurvedList"/>
    <dgm:cxn modelId="{85F25D0F-664D-4BC5-9F68-BA8FBF402CF7}" type="presParOf" srcId="{2D407713-5F0F-4A32-82CD-E4E9D852B59D}" destId="{F2E2C7D7-EE3A-44A2-9F8E-2386E19E933F}" srcOrd="0" destOrd="0" presId="urn:microsoft.com/office/officeart/2008/layout/VerticalCurvedList"/>
    <dgm:cxn modelId="{E2CE368B-AF37-4A68-9607-2B137E68E362}" type="presParOf" srcId="{F2E2C7D7-EE3A-44A2-9F8E-2386E19E933F}" destId="{B0E9A388-86D8-40DD-ACF2-444698672024}" srcOrd="0" destOrd="0" presId="urn:microsoft.com/office/officeart/2008/layout/VerticalCurvedList"/>
    <dgm:cxn modelId="{3EF79A36-D247-4A39-9851-63B0F4A936EC}" type="presParOf" srcId="{B0E9A388-86D8-40DD-ACF2-444698672024}" destId="{01A8FD31-26DD-4298-9247-239514808DA0}" srcOrd="0" destOrd="0" presId="urn:microsoft.com/office/officeart/2008/layout/VerticalCurvedList"/>
    <dgm:cxn modelId="{AEA173CB-EF5B-4418-900B-E0EED9BFA59A}" type="presParOf" srcId="{B0E9A388-86D8-40DD-ACF2-444698672024}" destId="{0A8B37C6-498C-4208-BF8E-6AC2EB4F4BCB}" srcOrd="1" destOrd="0" presId="urn:microsoft.com/office/officeart/2008/layout/VerticalCurvedList"/>
    <dgm:cxn modelId="{0FA120DE-6A9F-4491-A0BB-AA56AC00C7E2}" type="presParOf" srcId="{B0E9A388-86D8-40DD-ACF2-444698672024}" destId="{B3E74355-5E18-4EE0-87D4-F4410FF53739}" srcOrd="2" destOrd="0" presId="urn:microsoft.com/office/officeart/2008/layout/VerticalCurvedList"/>
    <dgm:cxn modelId="{AC9BA771-FE81-4BDB-ABD7-8C6B8ACDA299}" type="presParOf" srcId="{B0E9A388-86D8-40DD-ACF2-444698672024}" destId="{EB343CFF-B486-40AF-81CE-F367846CE573}" srcOrd="3" destOrd="0" presId="urn:microsoft.com/office/officeart/2008/layout/VerticalCurvedList"/>
    <dgm:cxn modelId="{810BEA59-3606-488A-8011-DDB39E78704C}" type="presParOf" srcId="{F2E2C7D7-EE3A-44A2-9F8E-2386E19E933F}" destId="{3AEA8BA4-9A45-4A1C-9B26-CDF594671F66}" srcOrd="1" destOrd="0" presId="urn:microsoft.com/office/officeart/2008/layout/VerticalCurvedList"/>
    <dgm:cxn modelId="{C9B87348-EACE-4008-BC12-4108806CFF83}" type="presParOf" srcId="{F2E2C7D7-EE3A-44A2-9F8E-2386E19E933F}" destId="{FFB9CD2E-7B53-40CD-82C6-E96EFE56A009}" srcOrd="2" destOrd="0" presId="urn:microsoft.com/office/officeart/2008/layout/VerticalCurvedList"/>
    <dgm:cxn modelId="{3C7FEDA3-933E-4552-9003-743B5276A261}" type="presParOf" srcId="{FFB9CD2E-7B53-40CD-82C6-E96EFE56A009}" destId="{5A6EDB9A-47F8-4BC2-A6BF-C15D761462AC}" srcOrd="0" destOrd="0" presId="urn:microsoft.com/office/officeart/2008/layout/VerticalCurvedList"/>
    <dgm:cxn modelId="{9310D79F-EA4C-460B-867B-C93E2E4F4384}" type="presParOf" srcId="{F2E2C7D7-EE3A-44A2-9F8E-2386E19E933F}" destId="{82E25579-7ACA-4D77-99DB-2B10B98B3431}" srcOrd="3" destOrd="0" presId="urn:microsoft.com/office/officeart/2008/layout/VerticalCurvedList"/>
    <dgm:cxn modelId="{26498AC6-FBFB-4932-85DA-A20D4CB8386B}" type="presParOf" srcId="{F2E2C7D7-EE3A-44A2-9F8E-2386E19E933F}" destId="{AC5BEA5C-9F54-4520-B6D7-532612389139}" srcOrd="4" destOrd="0" presId="urn:microsoft.com/office/officeart/2008/layout/VerticalCurvedList"/>
    <dgm:cxn modelId="{DD3BE92C-EE7F-4D40-91E6-FA29ECE089FE}" type="presParOf" srcId="{AC5BEA5C-9F54-4520-B6D7-532612389139}" destId="{17B61A3A-030F-4C09-BF3A-1E69B3FB1E7F}" srcOrd="0" destOrd="0" presId="urn:microsoft.com/office/officeart/2008/layout/VerticalCurvedList"/>
    <dgm:cxn modelId="{9B4E0833-751C-4F64-B1A3-37A016286370}" type="presParOf" srcId="{F2E2C7D7-EE3A-44A2-9F8E-2386E19E933F}" destId="{1B30FADB-4E4B-4A9A-8B71-8760EC7B6A1F}" srcOrd="5" destOrd="0" presId="urn:microsoft.com/office/officeart/2008/layout/VerticalCurvedList"/>
    <dgm:cxn modelId="{F3C8F193-1123-4297-9083-1DA9944B87BD}" type="presParOf" srcId="{F2E2C7D7-EE3A-44A2-9F8E-2386E19E933F}" destId="{804BF68D-3056-489B-9288-A20069912564}" srcOrd="6" destOrd="0" presId="urn:microsoft.com/office/officeart/2008/layout/VerticalCurvedList"/>
    <dgm:cxn modelId="{39485E4E-86DF-4CF8-89B6-AE4DFC84BEFE}" type="presParOf" srcId="{804BF68D-3056-489B-9288-A20069912564}" destId="{665BF94F-1FDB-4C1D-91AE-86CAB9E9D53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B37C6-498C-4208-BF8E-6AC2EB4F4BCB}">
      <dsp:nvSpPr>
        <dsp:cNvPr id="0" name=""/>
        <dsp:cNvSpPr/>
      </dsp:nvSpPr>
      <dsp:spPr>
        <a:xfrm>
          <a:off x="-5210197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AEA8BA4-9A45-4A1C-9B26-CDF594671F66}">
      <dsp:nvSpPr>
        <dsp:cNvPr id="0" name=""/>
        <dsp:cNvSpPr/>
      </dsp:nvSpPr>
      <dsp:spPr>
        <a:xfrm>
          <a:off x="639661" y="460851"/>
          <a:ext cx="5705453" cy="9217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1601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800" kern="1200" dirty="0" smtClean="0">
              <a:solidFill>
                <a:srgbClr val="FFFFFF"/>
              </a:solidFill>
            </a:rPr>
            <a:t>Exercise #10: Batch operation</a:t>
          </a:r>
          <a:endParaRPr lang="en-GB" sz="2800" kern="1200" dirty="0">
            <a:solidFill>
              <a:srgbClr val="FFFFFF"/>
            </a:solidFill>
          </a:endParaRPr>
        </a:p>
      </dsp:txBody>
      <dsp:txXfrm>
        <a:off x="639661" y="460851"/>
        <a:ext cx="5705453" cy="921702"/>
      </dsp:txXfrm>
    </dsp:sp>
    <dsp:sp modelId="{5A6EDB9A-47F8-4BC2-A6BF-C15D761462AC}">
      <dsp:nvSpPr>
        <dsp:cNvPr id="0" name=""/>
        <dsp:cNvSpPr/>
      </dsp:nvSpPr>
      <dsp:spPr>
        <a:xfrm>
          <a:off x="63597" y="345638"/>
          <a:ext cx="1152128" cy="11521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E25579-7ACA-4D77-99DB-2B10B98B3431}">
      <dsp:nvSpPr>
        <dsp:cNvPr id="0" name=""/>
        <dsp:cNvSpPr/>
      </dsp:nvSpPr>
      <dsp:spPr>
        <a:xfrm>
          <a:off x="974700" y="1843404"/>
          <a:ext cx="5370414" cy="9217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1601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800" kern="1200" dirty="0" smtClean="0">
              <a:solidFill>
                <a:srgbClr val="FFFFFF"/>
              </a:solidFill>
            </a:rPr>
            <a:t>Exercise #11: Multiple vectors</a:t>
          </a:r>
          <a:endParaRPr lang="en-GB" sz="2800" kern="1200" dirty="0">
            <a:solidFill>
              <a:srgbClr val="FFFFFF"/>
            </a:solidFill>
          </a:endParaRPr>
        </a:p>
      </dsp:txBody>
      <dsp:txXfrm>
        <a:off x="974700" y="1843404"/>
        <a:ext cx="5370414" cy="921702"/>
      </dsp:txXfrm>
    </dsp:sp>
    <dsp:sp modelId="{17B61A3A-030F-4C09-BF3A-1E69B3FB1E7F}">
      <dsp:nvSpPr>
        <dsp:cNvPr id="0" name=""/>
        <dsp:cNvSpPr/>
      </dsp:nvSpPr>
      <dsp:spPr>
        <a:xfrm>
          <a:off x="398636" y="1728192"/>
          <a:ext cx="1152128" cy="11521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B30FADB-4E4B-4A9A-8B71-8760EC7B6A1F}">
      <dsp:nvSpPr>
        <dsp:cNvPr id="0" name=""/>
        <dsp:cNvSpPr/>
      </dsp:nvSpPr>
      <dsp:spPr>
        <a:xfrm>
          <a:off x="639661" y="3225958"/>
          <a:ext cx="5705453" cy="9217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1601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800" kern="1200" dirty="0" smtClean="0">
              <a:solidFill>
                <a:srgbClr val="FFFFFF"/>
              </a:solidFill>
            </a:rPr>
            <a:t>Exercise #12: Compare propagation models</a:t>
          </a:r>
          <a:endParaRPr lang="en-GB" sz="2800" kern="1200" dirty="0">
            <a:solidFill>
              <a:srgbClr val="FFFFFF"/>
            </a:solidFill>
          </a:endParaRPr>
        </a:p>
      </dsp:txBody>
      <dsp:txXfrm>
        <a:off x="639661" y="3225958"/>
        <a:ext cx="5705453" cy="921702"/>
      </dsp:txXfrm>
    </dsp:sp>
    <dsp:sp modelId="{665BF94F-1FDB-4C1D-91AE-86CAB9E9D539}">
      <dsp:nvSpPr>
        <dsp:cNvPr id="0" name=""/>
        <dsp:cNvSpPr/>
      </dsp:nvSpPr>
      <dsp:spPr>
        <a:xfrm>
          <a:off x="63597" y="3110745"/>
          <a:ext cx="1152128" cy="11521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77FF8A-2AC0-4676-B354-A0EE9C102F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76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D4448E-FB97-4143-91CA-8758C1D4BE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928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05D4A-E3E8-4740-8C87-BB39C4C0EB52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A750EF-D14C-4BD6-AB30-F345BED40794}" type="slidenum">
              <a:rPr lang="en-US"/>
              <a:pPr/>
              <a:t>2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690269"/>
            <a:ext cx="4984962" cy="44434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815800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85051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3345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011703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4497702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294660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234146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426863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934990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0944817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9877060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201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SEAMCAT workshop</a:t>
            </a:r>
          </a:p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Jean-Philippe Kermoal / ECO</a:t>
            </a: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C0A7A916-1BFC-4ACF-AC11-84F7DC64B96B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o.d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05000"/>
            <a:ext cx="7772400" cy="1914525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chemeClr val="accent2"/>
                </a:solidFill>
              </a:rPr>
              <a:t>Basic </a:t>
            </a:r>
            <a:r>
              <a:rPr lang="en-US" sz="3200" dirty="0" smtClean="0">
                <a:solidFill>
                  <a:schemeClr val="accent2"/>
                </a:solidFill>
              </a:rPr>
              <a:t>functionality: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Batch operation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Multiple vector display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Compare propagation model</a:t>
            </a:r>
            <a:endParaRPr lang="en-GB" sz="3200" dirty="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 dirty="0">
                <a:solidFill>
                  <a:schemeClr val="accent2"/>
                </a:solidFill>
              </a:rPr>
              <a:t>Jean-Philippe Kermoal (ECO)</a:t>
            </a:r>
          </a:p>
          <a:p>
            <a:r>
              <a:rPr lang="en-GB" sz="1400" dirty="0" smtClean="0">
                <a:solidFill>
                  <a:schemeClr val="accent2"/>
                </a:solidFill>
              </a:rPr>
              <a:t>27 November </a:t>
            </a:r>
            <a:r>
              <a:rPr lang="en-GB" sz="1400" dirty="0" smtClean="0">
                <a:solidFill>
                  <a:schemeClr val="accent2"/>
                </a:solidFill>
              </a:rPr>
              <a:t>2012</a:t>
            </a:r>
            <a:endParaRPr lang="en-GB" sz="1400" dirty="0">
              <a:solidFill>
                <a:schemeClr val="accent2"/>
              </a:solidFill>
            </a:endParaRP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902078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 19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eco@eco.cept.org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  <a:hlinkClick r:id="rId3"/>
                        </a:rPr>
                        <a:t>http://www.cept.org/eco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72" name="Picture 24" descr="eco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Outline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96655370"/>
              </p:ext>
            </p:extLst>
          </p:nvPr>
        </p:nvGraphicFramePr>
        <p:xfrm>
          <a:off x="1184175" y="1045974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Exercise #</a:t>
            </a:r>
            <a:r>
              <a:rPr lang="da-DK" dirty="0" smtClean="0"/>
              <a:t>10:</a:t>
            </a:r>
            <a:r>
              <a:rPr lang="da-DK" dirty="0"/>
              <a:t/>
            </a:r>
            <a:br>
              <a:rPr lang="da-DK" dirty="0"/>
            </a:br>
            <a:r>
              <a:rPr lang="da-DK" dirty="0"/>
              <a:t>Batch </a:t>
            </a:r>
            <a:r>
              <a:rPr lang="da-DK" dirty="0" smtClean="0"/>
              <a:t>operation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812" y="1560507"/>
            <a:ext cx="5036613" cy="1973267"/>
          </a:xfrm>
        </p:spPr>
        <p:txBody>
          <a:bodyPr/>
          <a:lstStyle/>
          <a:p>
            <a:r>
              <a:rPr lang="da-DK" dirty="0" smtClean="0"/>
              <a:t>Start SEAMCAT batch mode</a:t>
            </a:r>
          </a:p>
          <a:p>
            <a:r>
              <a:rPr lang="da-DK" dirty="0" smtClean="0"/>
              <a:t>Create 3 new workspaces</a:t>
            </a:r>
          </a:p>
          <a:p>
            <a:r>
              <a:rPr lang="da-DK" dirty="0" smtClean="0"/>
              <a:t>Change the VLT power:</a:t>
            </a:r>
          </a:p>
          <a:p>
            <a:pPr lvl="1"/>
            <a:r>
              <a:rPr lang="da-DK" dirty="0" smtClean="0"/>
              <a:t>33 dBm</a:t>
            </a:r>
          </a:p>
          <a:p>
            <a:pPr lvl="1"/>
            <a:r>
              <a:rPr lang="da-DK" dirty="0" smtClean="0"/>
              <a:t>20 dBm</a:t>
            </a:r>
          </a:p>
          <a:p>
            <a:pPr lvl="1"/>
            <a:r>
              <a:rPr lang="da-DK" dirty="0" smtClean="0"/>
              <a:t>10 dBm</a:t>
            </a:r>
          </a:p>
          <a:p>
            <a:pPr marL="457200" lvl="1" indent="0">
              <a:buNone/>
            </a:pPr>
            <a:endParaRPr lang="da-DK" dirty="0"/>
          </a:p>
          <a:p>
            <a:pPr marL="457200" lvl="1" indent="0">
              <a:buNone/>
            </a:pPr>
            <a:endParaRPr lang="da-DK" dirty="0" smtClean="0"/>
          </a:p>
          <a:p>
            <a:pPr marL="457200" lvl="1" indent="0">
              <a:buNone/>
            </a:pPr>
            <a:endParaRPr lang="da-DK" dirty="0"/>
          </a:p>
          <a:p>
            <a:pPr marL="457200" lvl="1" indent="0">
              <a:buNone/>
            </a:pPr>
            <a:endParaRPr lang="da-DK" dirty="0" smtClean="0"/>
          </a:p>
          <a:p>
            <a:r>
              <a:rPr lang="da-DK" dirty="0" smtClean="0"/>
              <a:t>Launch the batch simulations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876550"/>
            <a:ext cx="6057900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192328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Exercise #</a:t>
            </a:r>
            <a:r>
              <a:rPr lang="da-DK" dirty="0" smtClean="0"/>
              <a:t>11: </a:t>
            </a:r>
            <a:br>
              <a:rPr lang="da-DK" dirty="0" smtClean="0"/>
            </a:br>
            <a:r>
              <a:rPr lang="da-DK" dirty="0" smtClean="0"/>
              <a:t>Mutiple vector display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812" y="1560507"/>
            <a:ext cx="6865413" cy="1973267"/>
          </a:xfrm>
        </p:spPr>
        <p:txBody>
          <a:bodyPr/>
          <a:lstStyle/>
          <a:p>
            <a:r>
              <a:rPr lang="da-DK" dirty="0" smtClean="0"/>
              <a:t>Display the 3 dRSS vectors resulting from the batch simulation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2443163"/>
            <a:ext cx="8165453" cy="334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ular Callout 5"/>
          <p:cNvSpPr/>
          <p:nvPr/>
        </p:nvSpPr>
        <p:spPr bwMode="auto">
          <a:xfrm>
            <a:off x="140605" y="4858272"/>
            <a:ext cx="2748643" cy="932927"/>
          </a:xfrm>
          <a:prstGeom prst="wedgeRoundRectCallout">
            <a:avLst>
              <a:gd name="adj1" fmla="val -32530"/>
              <a:gd name="adj2" fmla="val -247313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dirty="0" smtClean="0">
                <a:latin typeface="Verdana" pitchFamily="34" charset="0"/>
              </a:rPr>
              <a:t>Possibility to add external vectors from past simulation</a:t>
            </a:r>
            <a:endParaRPr lang="en-GB" sz="1600" dirty="0" smtClean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96150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975" y="2085975"/>
            <a:ext cx="5400675" cy="290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Exercise #</a:t>
            </a:r>
            <a:r>
              <a:rPr lang="da-DK" dirty="0" smtClean="0"/>
              <a:t>12: </a:t>
            </a:r>
            <a:br>
              <a:rPr lang="da-DK" dirty="0" smtClean="0"/>
            </a:br>
            <a:r>
              <a:rPr lang="da-DK" dirty="0" smtClean="0"/>
              <a:t>Compare propagation model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812" y="1560507"/>
            <a:ext cx="6865413" cy="1973267"/>
          </a:xfrm>
        </p:spPr>
        <p:txBody>
          <a:bodyPr/>
          <a:lstStyle/>
          <a:p>
            <a:r>
              <a:rPr lang="da-DK" dirty="0" smtClean="0"/>
              <a:t>Select 3 propagation models</a:t>
            </a:r>
          </a:p>
          <a:p>
            <a:pPr lvl="1"/>
            <a:r>
              <a:rPr lang="da-DK" dirty="0"/>
              <a:t>Free space</a:t>
            </a:r>
          </a:p>
          <a:p>
            <a:pPr lvl="1"/>
            <a:r>
              <a:rPr lang="da-DK" dirty="0"/>
              <a:t>Extended hata</a:t>
            </a:r>
          </a:p>
          <a:p>
            <a:pPr lvl="1"/>
            <a:r>
              <a:rPr lang="da-DK" dirty="0"/>
              <a:t>ITU-R </a:t>
            </a:r>
            <a:r>
              <a:rPr lang="da-DK" dirty="0" smtClean="0"/>
              <a:t>P.1546-4</a:t>
            </a:r>
          </a:p>
          <a:p>
            <a:pPr lvl="1"/>
            <a:endParaRPr lang="da-DK" dirty="0"/>
          </a:p>
          <a:p>
            <a:pPr lvl="1"/>
            <a:endParaRPr lang="da-DK" dirty="0" smtClean="0"/>
          </a:p>
          <a:p>
            <a:pPr lvl="1"/>
            <a:endParaRPr lang="da-DK" dirty="0" smtClean="0"/>
          </a:p>
          <a:p>
            <a:r>
              <a:rPr lang="da-DK" dirty="0" smtClean="0"/>
              <a:t>Assumptions</a:t>
            </a:r>
            <a:endParaRPr lang="da-DK" dirty="0"/>
          </a:p>
          <a:p>
            <a:pPr lvl="1"/>
            <a:r>
              <a:rPr lang="da-DK" dirty="0" smtClean="0"/>
              <a:t>no variations</a:t>
            </a:r>
          </a:p>
          <a:p>
            <a:pPr lvl="1"/>
            <a:r>
              <a:rPr lang="da-DK" dirty="0" smtClean="0"/>
              <a:t>Tx</a:t>
            </a:r>
            <a:r>
              <a:rPr lang="da-DK" dirty="0"/>
              <a:t>: 3</a:t>
            </a:r>
            <a:r>
              <a:rPr lang="da-DK" dirty="0" smtClean="0"/>
              <a:t>0 </a:t>
            </a:r>
            <a:r>
              <a:rPr lang="da-DK" dirty="0"/>
              <a:t>m, Rx: 1</a:t>
            </a:r>
            <a:r>
              <a:rPr lang="da-DK" dirty="0" smtClean="0"/>
              <a:t>0 m</a:t>
            </a:r>
          </a:p>
          <a:p>
            <a:pPr lvl="1"/>
            <a:r>
              <a:rPr lang="da-DK" dirty="0" smtClean="0"/>
              <a:t>Distance from 100m to 50 km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1205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Thank you - Any Questions?</a:t>
            </a:r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 Presentation Template</Template>
  <TotalTime>981</TotalTime>
  <Words>154</Words>
  <Application>Microsoft Office PowerPoint</Application>
  <PresentationFormat>On-screen Show (4:3)</PresentationFormat>
  <Paragraphs>51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ECO Presentation Template</vt:lpstr>
      <vt:lpstr>Basic functionality: Batch operation Multiple vector display Compare propagation model</vt:lpstr>
      <vt:lpstr>Outline</vt:lpstr>
      <vt:lpstr>Exercise #10: Batch operation</vt:lpstr>
      <vt:lpstr>Exercise #11:  Mutiple vector display</vt:lpstr>
      <vt:lpstr>Exercise #12:  Compare propagation model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Jean-Philippe Kermoal (ERO)</dc:creator>
  <cp:lastModifiedBy>Jean-Philippe Kermoal</cp:lastModifiedBy>
  <cp:revision>71</cp:revision>
  <cp:lastPrinted>2012-06-01T12:04:14Z</cp:lastPrinted>
  <dcterms:created xsi:type="dcterms:W3CDTF">2009-11-16T11:05:03Z</dcterms:created>
  <dcterms:modified xsi:type="dcterms:W3CDTF">2012-11-23T09:47:00Z</dcterms:modified>
</cp:coreProperties>
</file>