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
    <Relationship Id="rId3" Type="http://schemas.openxmlformats.org/officeDocument/2006/relationships/extended-properties" Target="docProps/app.xml"/>
    <Relationship Id="rId2" Type="http://schemas.openxmlformats.org/package/2006/relationships/metadata/core-properties" Target="docProps/core.xml"/>
    <Relationship Id="rId1" Type="http://schemas.openxmlformats.org/officeDocument/2006/relationships/officeDocument" Target="ppt/presentation.xml"/>
  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1" r:id="rId2"/>
    <p:sldId id="267" r:id="rId3"/>
    <p:sldId id="262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7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1ADBF0-C38B-4216-9483-914EA5F4D58D}" v="170" dt="2019-02-08T07:55:08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600" y="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av Queseth" userId="1704ae1d-7f49-4111-93c1-741e78c2a2ea" providerId="ADAL" clId="{0AA87636-9981-41DB-9FA2-A70D0D78571E}"/>
    <pc:docChg chg="custSel addSld delSld modSld">
      <pc:chgData name="Olav Queseth" userId="1704ae1d-7f49-4111-93c1-741e78c2a2ea" providerId="ADAL" clId="{0AA87636-9981-41DB-9FA2-A70D0D78571E}" dt="2018-12-20T11:29:27.420" v="681" actId="20577"/>
      <pc:docMkLst>
        <pc:docMk/>
      </pc:docMkLst>
      <pc:sldChg chg="modSp">
        <pc:chgData name="Olav Queseth" userId="1704ae1d-7f49-4111-93c1-741e78c2a2ea" providerId="ADAL" clId="{0AA87636-9981-41DB-9FA2-A70D0D78571E}" dt="2018-12-20T11:29:12.700" v="674" actId="20577"/>
        <pc:sldMkLst>
          <pc:docMk/>
          <pc:sldMk cId="819779282" sldId="261"/>
        </pc:sldMkLst>
        <pc:spChg chg="mod">
          <ac:chgData name="Olav Queseth" userId="1704ae1d-7f49-4111-93c1-741e78c2a2ea" providerId="ADAL" clId="{0AA87636-9981-41DB-9FA2-A70D0D78571E}" dt="2018-12-20T11:29:12.700" v="674" actId="20577"/>
          <ac:spMkLst>
            <pc:docMk/>
            <pc:sldMk cId="819779282" sldId="261"/>
            <ac:spMk id="4" creationId="{00000000-0000-0000-0000-000000000000}"/>
          </ac:spMkLst>
        </pc:spChg>
      </pc:sldChg>
      <pc:sldChg chg="modSp">
        <pc:chgData name="Olav Queseth" userId="1704ae1d-7f49-4111-93c1-741e78c2a2ea" providerId="ADAL" clId="{0AA87636-9981-41DB-9FA2-A70D0D78571E}" dt="2018-12-20T11:29:27.420" v="681" actId="20577"/>
        <pc:sldMkLst>
          <pc:docMk/>
          <pc:sldMk cId="477637609" sldId="267"/>
        </pc:sldMkLst>
        <pc:spChg chg="mod">
          <ac:chgData name="Olav Queseth" userId="1704ae1d-7f49-4111-93c1-741e78c2a2ea" providerId="ADAL" clId="{0AA87636-9981-41DB-9FA2-A70D0D78571E}" dt="2018-12-20T11:29:27.420" v="681" actId="20577"/>
          <ac:spMkLst>
            <pc:docMk/>
            <pc:sldMk cId="477637609" sldId="267"/>
            <ac:spMk id="5" creationId="{CE64863C-6830-49BF-AFF0-3F5664B20872}"/>
          </ac:spMkLst>
        </pc:spChg>
      </pc:sldChg>
      <pc:sldChg chg="modSp add">
        <pc:chgData name="Olav Queseth" userId="1704ae1d-7f49-4111-93c1-741e78c2a2ea" providerId="ADAL" clId="{0AA87636-9981-41DB-9FA2-A70D0D78571E}" dt="2018-12-20T11:27:19.142" v="671" actId="20577"/>
        <pc:sldMkLst>
          <pc:docMk/>
          <pc:sldMk cId="4059979408" sldId="269"/>
        </pc:sldMkLst>
        <pc:spChg chg="mod">
          <ac:chgData name="Olav Queseth" userId="1704ae1d-7f49-4111-93c1-741e78c2a2ea" providerId="ADAL" clId="{0AA87636-9981-41DB-9FA2-A70D0D78571E}" dt="2018-12-20T11:17:08.192" v="128" actId="20577"/>
          <ac:spMkLst>
            <pc:docMk/>
            <pc:sldMk cId="4059979408" sldId="269"/>
            <ac:spMk id="2" creationId="{53E4D1E9-263C-4497-AA24-F5C0C8FC60C3}"/>
          </ac:spMkLst>
        </pc:spChg>
        <pc:spChg chg="mod">
          <ac:chgData name="Olav Queseth" userId="1704ae1d-7f49-4111-93c1-741e78c2a2ea" providerId="ADAL" clId="{0AA87636-9981-41DB-9FA2-A70D0D78571E}" dt="2018-12-20T11:27:19.142" v="671" actId="20577"/>
          <ac:spMkLst>
            <pc:docMk/>
            <pc:sldMk cId="4059979408" sldId="269"/>
            <ac:spMk id="5" creationId="{2799AE44-119E-4927-8BEC-A1E66B58A793}"/>
          </ac:spMkLst>
        </pc:spChg>
      </pc:sldChg>
      <pc:sldChg chg="modSp add">
        <pc:chgData name="Olav Queseth" userId="1704ae1d-7f49-4111-93c1-741e78c2a2ea" providerId="ADAL" clId="{0AA87636-9981-41DB-9FA2-A70D0D78571E}" dt="2018-12-20T11:26:11.474" v="634" actId="5793"/>
        <pc:sldMkLst>
          <pc:docMk/>
          <pc:sldMk cId="3374283552" sldId="270"/>
        </pc:sldMkLst>
        <pc:spChg chg="mod">
          <ac:chgData name="Olav Queseth" userId="1704ae1d-7f49-4111-93c1-741e78c2a2ea" providerId="ADAL" clId="{0AA87636-9981-41DB-9FA2-A70D0D78571E}" dt="2018-12-20T11:19:11.116" v="232" actId="20577"/>
          <ac:spMkLst>
            <pc:docMk/>
            <pc:sldMk cId="3374283552" sldId="270"/>
            <ac:spMk id="2" creationId="{0B5AA8B9-4CE9-41B1-A410-58C3C86F406F}"/>
          </ac:spMkLst>
        </pc:spChg>
        <pc:spChg chg="mod">
          <ac:chgData name="Olav Queseth" userId="1704ae1d-7f49-4111-93c1-741e78c2a2ea" providerId="ADAL" clId="{0AA87636-9981-41DB-9FA2-A70D0D78571E}" dt="2018-12-20T11:26:11.474" v="634" actId="5793"/>
          <ac:spMkLst>
            <pc:docMk/>
            <pc:sldMk cId="3374283552" sldId="270"/>
            <ac:spMk id="5" creationId="{811E70F3-CA5D-4117-B107-2A5C802F8FB6}"/>
          </ac:spMkLst>
        </pc:spChg>
      </pc:sldChg>
    </pc:docChg>
  </pc:docChgLst>
  <pc:docChgLst>
    <pc:chgData name="Olav Queseth" userId="1704ae1d-7f49-4111-93c1-741e78c2a2ea" providerId="ADAL" clId="{D7CF9EA6-8177-4490-9286-0F9F3EC40F60}"/>
    <pc:docChg chg="custSel addSld delSld modSld">
      <pc:chgData name="Olav Queseth" userId="1704ae1d-7f49-4111-93c1-741e78c2a2ea" providerId="ADAL" clId="{D7CF9EA6-8177-4490-9286-0F9F3EC40F60}" dt="2018-11-26T12:13:43.146" v="406" actId="20577"/>
      <pc:docMkLst>
        <pc:docMk/>
      </pc:docMkLst>
      <pc:sldChg chg="modSp">
        <pc:chgData name="Olav Queseth" userId="1704ae1d-7f49-4111-93c1-741e78c2a2ea" providerId="ADAL" clId="{D7CF9EA6-8177-4490-9286-0F9F3EC40F60}" dt="2018-11-26T12:09:07.176" v="37" actId="20577"/>
        <pc:sldMkLst>
          <pc:docMk/>
          <pc:sldMk cId="819779282" sldId="261"/>
        </pc:sldMkLst>
        <pc:spChg chg="mod">
          <ac:chgData name="Olav Queseth" userId="1704ae1d-7f49-4111-93c1-741e78c2a2ea" providerId="ADAL" clId="{D7CF9EA6-8177-4490-9286-0F9F3EC40F60}" dt="2018-11-26T12:09:07.176" v="37" actId="20577"/>
          <ac:spMkLst>
            <pc:docMk/>
            <pc:sldMk cId="819779282" sldId="261"/>
            <ac:spMk id="2" creationId="{00000000-0000-0000-0000-000000000000}"/>
          </ac:spMkLst>
        </pc:spChg>
      </pc:sldChg>
      <pc:sldChg chg="modSp add">
        <pc:chgData name="Olav Queseth" userId="1704ae1d-7f49-4111-93c1-741e78c2a2ea" providerId="ADAL" clId="{D7CF9EA6-8177-4490-9286-0F9F3EC40F60}" dt="2018-11-26T12:13:43.146" v="406" actId="20577"/>
        <pc:sldMkLst>
          <pc:docMk/>
          <pc:sldMk cId="477637609" sldId="267"/>
        </pc:sldMkLst>
        <pc:spChg chg="mod">
          <ac:chgData name="Olav Queseth" userId="1704ae1d-7f49-4111-93c1-741e78c2a2ea" providerId="ADAL" clId="{D7CF9EA6-8177-4490-9286-0F9F3EC40F60}" dt="2018-11-26T12:12:44.786" v="240" actId="20577"/>
          <ac:spMkLst>
            <pc:docMk/>
            <pc:sldMk cId="477637609" sldId="267"/>
            <ac:spMk id="2" creationId="{93AD2FBD-4FC4-4DB1-A5F6-E1A35D2EE375}"/>
          </ac:spMkLst>
        </pc:spChg>
        <pc:spChg chg="mod">
          <ac:chgData name="Olav Queseth" userId="1704ae1d-7f49-4111-93c1-741e78c2a2ea" providerId="ADAL" clId="{D7CF9EA6-8177-4490-9286-0F9F3EC40F60}" dt="2018-11-26T12:13:43.146" v="406" actId="20577"/>
          <ac:spMkLst>
            <pc:docMk/>
            <pc:sldMk cId="477637609" sldId="267"/>
            <ac:spMk id="5" creationId="{CE64863C-6830-49BF-AFF0-3F5664B20872}"/>
          </ac:spMkLst>
        </pc:spChg>
      </pc:sldChg>
    </pc:docChg>
  </pc:docChgLst>
  <pc:docChgLst>
    <pc:chgData name="Olav Queseth" userId="1704ae1d-7f49-4111-93c1-741e78c2a2ea" providerId="ADAL" clId="{721ADBF0-C38B-4216-9483-914EA5F4D58D}"/>
    <pc:docChg chg="custSel delSld modSld">
      <pc:chgData name="Olav Queseth" userId="1704ae1d-7f49-4111-93c1-741e78c2a2ea" providerId="ADAL" clId="{721ADBF0-C38B-4216-9483-914EA5F4D58D}" dt="2019-02-08T07:55:08.100" v="169" actId="2696"/>
      <pc:docMkLst>
        <pc:docMk/>
      </pc:docMkLst>
      <pc:sldChg chg="modSp">
        <pc:chgData name="Olav Queseth" userId="1704ae1d-7f49-4111-93c1-741e78c2a2ea" providerId="ADAL" clId="{721ADBF0-C38B-4216-9483-914EA5F4D58D}" dt="2019-02-08T07:54:48.205" v="167" actId="20577"/>
        <pc:sldMkLst>
          <pc:docMk/>
          <pc:sldMk cId="477637609" sldId="267"/>
        </pc:sldMkLst>
        <pc:spChg chg="mod">
          <ac:chgData name="Olav Queseth" userId="1704ae1d-7f49-4111-93c1-741e78c2a2ea" providerId="ADAL" clId="{721ADBF0-C38B-4216-9483-914EA5F4D58D}" dt="2019-02-08T07:54:48.205" v="167" actId="20577"/>
          <ac:spMkLst>
            <pc:docMk/>
            <pc:sldMk cId="477637609" sldId="267"/>
            <ac:spMk id="5" creationId="{CE64863C-6830-49BF-AFF0-3F5664B20872}"/>
          </ac:spMkLst>
        </pc:spChg>
      </pc:sldChg>
      <pc:sldChg chg="del">
        <pc:chgData name="Olav Queseth" userId="1704ae1d-7f49-4111-93c1-741e78c2a2ea" providerId="ADAL" clId="{721ADBF0-C38B-4216-9483-914EA5F4D58D}" dt="2019-02-08T07:55:08.100" v="169" actId="2696"/>
        <pc:sldMkLst>
          <pc:docMk/>
          <pc:sldMk cId="4059979408" sldId="269"/>
        </pc:sldMkLst>
      </pc:sldChg>
      <pc:sldChg chg="del">
        <pc:chgData name="Olav Queseth" userId="1704ae1d-7f49-4111-93c1-741e78c2a2ea" providerId="ADAL" clId="{721ADBF0-C38B-4216-9483-914EA5F4D58D}" dt="2019-02-08T07:55:08.100" v="168" actId="2696"/>
        <pc:sldMkLst>
          <pc:docMk/>
          <pc:sldMk cId="3374283552" sldId="270"/>
        </pc:sldMkLst>
      </pc:sldChg>
    </pc:docChg>
  </pc:docChgLst>
  <pc:docChgLst>
    <pc:chgData name="Olav Queseth" userId="1704ae1d-7f49-4111-93c1-741e78c2a2ea" providerId="ADAL" clId="{C2ADC4F6-CEFC-45CE-985E-1AF7F7B3E47D}"/>
    <pc:docChg chg="custSel modSld">
      <pc:chgData name="Olav Queseth" userId="1704ae1d-7f49-4111-93c1-741e78c2a2ea" providerId="ADAL" clId="{C2ADC4F6-CEFC-45CE-985E-1AF7F7B3E47D}" dt="2019-02-01T09:03:03.479" v="647" actId="20577"/>
      <pc:docMkLst>
        <pc:docMk/>
      </pc:docMkLst>
      <pc:sldChg chg="modSp">
        <pc:chgData name="Olav Queseth" userId="1704ae1d-7f49-4111-93c1-741e78c2a2ea" providerId="ADAL" clId="{C2ADC4F6-CEFC-45CE-985E-1AF7F7B3E47D}" dt="2019-02-01T09:03:03.479" v="647" actId="20577"/>
        <pc:sldMkLst>
          <pc:docMk/>
          <pc:sldMk cId="819779282" sldId="261"/>
        </pc:sldMkLst>
        <pc:spChg chg="mod">
          <ac:chgData name="Olav Queseth" userId="1704ae1d-7f49-4111-93c1-741e78c2a2ea" providerId="ADAL" clId="{C2ADC4F6-CEFC-45CE-985E-1AF7F7B3E47D}" dt="2019-02-01T09:03:03.479" v="647" actId="20577"/>
          <ac:spMkLst>
            <pc:docMk/>
            <pc:sldMk cId="819779282" sldId="261"/>
            <ac:spMk id="4" creationId="{00000000-0000-0000-0000-000000000000}"/>
          </ac:spMkLst>
        </pc:spChg>
      </pc:sldChg>
      <pc:sldChg chg="modSp">
        <pc:chgData name="Olav Queseth" userId="1704ae1d-7f49-4111-93c1-741e78c2a2ea" providerId="ADAL" clId="{C2ADC4F6-CEFC-45CE-985E-1AF7F7B3E47D}" dt="2019-02-01T08:51:57.210" v="641" actId="20577"/>
        <pc:sldMkLst>
          <pc:docMk/>
          <pc:sldMk cId="477637609" sldId="267"/>
        </pc:sldMkLst>
        <pc:spChg chg="mod">
          <ac:chgData name="Olav Queseth" userId="1704ae1d-7f49-4111-93c1-741e78c2a2ea" providerId="ADAL" clId="{C2ADC4F6-CEFC-45CE-985E-1AF7F7B3E47D}" dt="2019-02-01T08:51:57.210" v="641" actId="20577"/>
          <ac:spMkLst>
            <pc:docMk/>
            <pc:sldMk cId="477637609" sldId="267"/>
            <ac:spMk id="5" creationId="{CE64863C-6830-49BF-AFF0-3F5664B20872}"/>
          </ac:spMkLst>
        </pc:spChg>
      </pc:sldChg>
      <pc:sldChg chg="modSp">
        <pc:chgData name="Olav Queseth" userId="1704ae1d-7f49-4111-93c1-741e78c2a2ea" providerId="ADAL" clId="{C2ADC4F6-CEFC-45CE-985E-1AF7F7B3E47D}" dt="2019-02-01T08:32:46.411" v="369" actId="20577"/>
        <pc:sldMkLst>
          <pc:docMk/>
          <pc:sldMk cId="4059979408" sldId="269"/>
        </pc:sldMkLst>
        <pc:spChg chg="mod">
          <ac:chgData name="Olav Queseth" userId="1704ae1d-7f49-4111-93c1-741e78c2a2ea" providerId="ADAL" clId="{C2ADC4F6-CEFC-45CE-985E-1AF7F7B3E47D}" dt="2019-02-01T08:25:40.404" v="104" actId="20577"/>
          <ac:spMkLst>
            <pc:docMk/>
            <pc:sldMk cId="4059979408" sldId="269"/>
            <ac:spMk id="2" creationId="{53E4D1E9-263C-4497-AA24-F5C0C8FC60C3}"/>
          </ac:spMkLst>
        </pc:spChg>
        <pc:spChg chg="mod">
          <ac:chgData name="Olav Queseth" userId="1704ae1d-7f49-4111-93c1-741e78c2a2ea" providerId="ADAL" clId="{C2ADC4F6-CEFC-45CE-985E-1AF7F7B3E47D}" dt="2019-02-01T08:32:46.411" v="369" actId="20577"/>
          <ac:spMkLst>
            <pc:docMk/>
            <pc:sldMk cId="4059979408" sldId="269"/>
            <ac:spMk id="5" creationId="{2799AE44-119E-4927-8BEC-A1E66B58A793}"/>
          </ac:spMkLst>
        </pc:spChg>
      </pc:sldChg>
      <pc:sldChg chg="modSp">
        <pc:chgData name="Olav Queseth" userId="1704ae1d-7f49-4111-93c1-741e78c2a2ea" providerId="ADAL" clId="{C2ADC4F6-CEFC-45CE-985E-1AF7F7B3E47D}" dt="2019-02-01T08:38:31.239" v="639"/>
        <pc:sldMkLst>
          <pc:docMk/>
          <pc:sldMk cId="3374283552" sldId="270"/>
        </pc:sldMkLst>
        <pc:spChg chg="mod">
          <ac:chgData name="Olav Queseth" userId="1704ae1d-7f49-4111-93c1-741e78c2a2ea" providerId="ADAL" clId="{C2ADC4F6-CEFC-45CE-985E-1AF7F7B3E47D}" dt="2019-02-01T08:38:31.239" v="639"/>
          <ac:spMkLst>
            <pc:docMk/>
            <pc:sldMk cId="3374283552" sldId="270"/>
            <ac:spMk id="2" creationId="{0B5AA8B9-4CE9-41B1-A410-58C3C86F406F}"/>
          </ac:spMkLst>
        </pc:spChg>
        <pc:spChg chg="mod">
          <ac:chgData name="Olav Queseth" userId="1704ae1d-7f49-4111-93c1-741e78c2a2ea" providerId="ADAL" clId="{C2ADC4F6-CEFC-45CE-985E-1AF7F7B3E47D}" dt="2019-02-01T08:37:37.613" v="638" actId="20577"/>
          <ac:spMkLst>
            <pc:docMk/>
            <pc:sldMk cId="3374283552" sldId="270"/>
            <ac:spMk id="5" creationId="{811E70F3-CA5D-4117-B107-2A5C802F8FB6}"/>
          </ac:spMkLst>
        </pc:spChg>
      </pc:sldChg>
    </pc:docChg>
  </pc:docChgLst>
  <pc:docChgLst>
    <pc:chgData name="Olav Queseth" userId="1704ae1d-7f49-4111-93c1-741e78c2a2ea" providerId="ADAL" clId="{E26EA2D8-508E-45A4-9CE9-0C685C62ABCC}"/>
    <pc:docChg chg="custSel addSld modSld">
      <pc:chgData name="Olav Queseth" userId="1704ae1d-7f49-4111-93c1-741e78c2a2ea" providerId="ADAL" clId="{E26EA2D8-508E-45A4-9CE9-0C685C62ABCC}" dt="2018-12-14T13:16:26.171" v="150" actId="13822"/>
      <pc:docMkLst>
        <pc:docMk/>
      </pc:docMkLst>
      <pc:sldChg chg="modSp">
        <pc:chgData name="Olav Queseth" userId="1704ae1d-7f49-4111-93c1-741e78c2a2ea" providerId="ADAL" clId="{E26EA2D8-508E-45A4-9CE9-0C685C62ABCC}" dt="2018-12-14T12:24:37.144" v="22" actId="20577"/>
        <pc:sldMkLst>
          <pc:docMk/>
          <pc:sldMk cId="819779282" sldId="261"/>
        </pc:sldMkLst>
        <pc:spChg chg="mod">
          <ac:chgData name="Olav Queseth" userId="1704ae1d-7f49-4111-93c1-741e78c2a2ea" providerId="ADAL" clId="{E26EA2D8-508E-45A4-9CE9-0C685C62ABCC}" dt="2018-12-14T12:24:37.144" v="22" actId="20577"/>
          <ac:spMkLst>
            <pc:docMk/>
            <pc:sldMk cId="819779282" sldId="261"/>
            <ac:spMk id="4" creationId="{00000000-0000-0000-0000-000000000000}"/>
          </ac:spMkLst>
        </pc:spChg>
      </pc:sldChg>
      <pc:sldChg chg="modSp">
        <pc:chgData name="Olav Queseth" userId="1704ae1d-7f49-4111-93c1-741e78c2a2ea" providerId="ADAL" clId="{E26EA2D8-508E-45A4-9CE9-0C685C62ABCC}" dt="2018-12-14T12:25:41.485" v="131" actId="20577"/>
        <pc:sldMkLst>
          <pc:docMk/>
          <pc:sldMk cId="477637609" sldId="267"/>
        </pc:sldMkLst>
        <pc:spChg chg="mod">
          <ac:chgData name="Olav Queseth" userId="1704ae1d-7f49-4111-93c1-741e78c2a2ea" providerId="ADAL" clId="{E26EA2D8-508E-45A4-9CE9-0C685C62ABCC}" dt="2018-12-14T12:24:57.176" v="30" actId="20577"/>
          <ac:spMkLst>
            <pc:docMk/>
            <pc:sldMk cId="477637609" sldId="267"/>
            <ac:spMk id="2" creationId="{93AD2FBD-4FC4-4DB1-A5F6-E1A35D2EE375}"/>
          </ac:spMkLst>
        </pc:spChg>
        <pc:spChg chg="mod">
          <ac:chgData name="Olav Queseth" userId="1704ae1d-7f49-4111-93c1-741e78c2a2ea" providerId="ADAL" clId="{E26EA2D8-508E-45A4-9CE9-0C685C62ABCC}" dt="2018-12-14T12:25:41.485" v="131" actId="20577"/>
          <ac:spMkLst>
            <pc:docMk/>
            <pc:sldMk cId="477637609" sldId="267"/>
            <ac:spMk id="5" creationId="{CE64863C-6830-49BF-AFF0-3F5664B2087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08E5B-FC8A-CE4A-8CBD-6E54C6DEEC30}" type="datetimeFigureOut">
              <a:t>09/03/2020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6847E-C203-1340-94A8-40AE0A02E1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427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3A432-7CB4-0A4C-BD31-03A7EE6EBB45}" type="datetimeFigureOut">
              <a:t>09/03/2020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A8229-3BB4-AA42-990B-58139E2B77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429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7620000" cy="555625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defRPr sz="2400" b="1" cap="all">
                <a:solidFill>
                  <a:srgbClr val="887F6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86200" y="4059112"/>
            <a:ext cx="5029200" cy="990600"/>
          </a:xfrm>
        </p:spPr>
        <p:txBody>
          <a:bodyPr/>
          <a:lstStyle>
            <a:lvl1pPr algn="r">
              <a:defRPr sz="16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Subtitle 6"/>
          <p:cNvSpPr>
            <a:spLocks noGrp="1"/>
          </p:cNvSpPr>
          <p:nvPr>
            <p:ph type="subTitle" idx="1"/>
          </p:nvPr>
        </p:nvSpPr>
        <p:spPr>
          <a:xfrm>
            <a:off x="1295400" y="2841625"/>
            <a:ext cx="7620000" cy="457200"/>
          </a:xfrm>
        </p:spPr>
        <p:txBody>
          <a:bodyPr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317600"/>
            <a:ext cx="8439150" cy="333533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3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2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17600"/>
            <a:ext cx="8439150" cy="3312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1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17600"/>
            <a:ext cx="8439150" cy="2926616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332288"/>
            <a:ext cx="8439150" cy="331787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7789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317600"/>
            <a:ext cx="8438400" cy="33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4767264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887F6E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Footer - add copy here 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85478" y="4767264"/>
            <a:ext cx="610872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887F6E"/>
                </a:solidFill>
                <a:latin typeface="Arial"/>
                <a:cs typeface="Arial"/>
              </a:defRPr>
            </a:lvl1pPr>
          </a:lstStyle>
          <a:p>
            <a:fld id="{3525CFF1-B50C-BD43-BA64-90420A92AC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74048"/>
            <a:ext cx="8439150" cy="495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3" r:id="rId3"/>
    <p:sldLayoutId id="2147483665" r:id="rId4"/>
    <p:sldLayoutId id="2147483666" r:id="rId5"/>
  </p:sldLayoutIdLst>
  <p:hf hdr="0" dt="0"/>
  <p:txStyles>
    <p:titleStyle>
      <a:lvl1pPr algn="r" defTabSz="4572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36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72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08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44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pt.org/Documents/ecc-pt1/57036/swg-c-temp-01_draft-cept-report-b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co@eco.cept.org" TargetMode="External"/><Relationship Id="rId2" Type="http://schemas.openxmlformats.org/officeDocument/2006/relationships/hyperlink" Target="http://www.cept.org/ecc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CG CEPT report B 900-1800MHz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sz="1400" dirty="0" smtClean="0"/>
              <a:t>Correspondence group convener:  Fatima Karim (Huawei)</a:t>
            </a:r>
            <a:endParaRPr lang="fr-FR" sz="1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CG Web </a:t>
            </a:r>
            <a:r>
              <a:rPr lang="en-US" dirty="0"/>
              <a:t>meeting </a:t>
            </a:r>
            <a:r>
              <a:rPr lang="en-US" dirty="0" smtClean="0"/>
              <a:t>17 March 2020</a:t>
            </a:r>
          </a:p>
          <a:p>
            <a:r>
              <a:rPr lang="en-US" dirty="0" smtClean="0"/>
              <a:t>14;00-17:00 CET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79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AD2FBD-4FC4-4DB1-A5F6-E1A35D2E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E71038-8818-46E4-942B-36DE1034C0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6ABB10-8BC1-4007-AB13-63AC7554CA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E64863C-6830-49BF-AFF0-3F5664B208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044" y="1175683"/>
            <a:ext cx="8713470" cy="3335337"/>
          </a:xfrm>
        </p:spPr>
        <p:txBody>
          <a:bodyPr>
            <a:noAutofit/>
          </a:bodyPr>
          <a:lstStyle/>
          <a:p>
            <a:r>
              <a:rPr lang="en-US" sz="1200" b="1" dirty="0" smtClean="0"/>
              <a:t>Starting point for discussion: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2"/>
              </a:rPr>
              <a:t>Working </a:t>
            </a:r>
            <a:r>
              <a:rPr lang="en-US" sz="1200" dirty="0">
                <a:hlinkClick r:id="rId2"/>
              </a:rPr>
              <a:t>document </a:t>
            </a:r>
            <a:r>
              <a:rPr lang="en-US" sz="1200" dirty="0"/>
              <a:t>from </a:t>
            </a:r>
            <a:r>
              <a:rPr lang="en-US" sz="1200" dirty="0" smtClean="0"/>
              <a:t>Manchester PT1 meeting  </a:t>
            </a:r>
            <a:r>
              <a:rPr lang="en-US" sz="1200" dirty="0" smtClean="0"/>
              <a:t>closing </a:t>
            </a:r>
            <a:r>
              <a:rPr lang="en-US" sz="1200" dirty="0"/>
              <a:t>plenary </a:t>
            </a:r>
            <a:endParaRPr lang="en-US" sz="1200" dirty="0"/>
          </a:p>
          <a:p>
            <a:pPr marL="342900" indent="-342900">
              <a:buFontTx/>
              <a:buChar char="-"/>
            </a:pPr>
            <a:endParaRPr lang="en-US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>
                <a:solidFill>
                  <a:srgbClr val="C00000"/>
                </a:solidFill>
              </a:rPr>
              <a:t>Discussion on section </a:t>
            </a:r>
            <a:r>
              <a:rPr lang="en-US" sz="1200" dirty="0">
                <a:solidFill>
                  <a:srgbClr val="C00000"/>
                </a:solidFill>
              </a:rPr>
              <a:t>5.2	 </a:t>
            </a:r>
            <a:r>
              <a:rPr lang="en-US" sz="1200" dirty="0" smtClean="0">
                <a:solidFill>
                  <a:srgbClr val="C00000"/>
                </a:solidFill>
              </a:rPr>
              <a:t>RECOMMENDED </a:t>
            </a:r>
            <a:r>
              <a:rPr lang="en-US" sz="1200" dirty="0">
                <a:solidFill>
                  <a:srgbClr val="C00000"/>
                </a:solidFill>
              </a:rPr>
              <a:t>BAND PLAN</a:t>
            </a:r>
          </a:p>
          <a:p>
            <a:pPr marL="817200" lvl="1" indent="-457200"/>
            <a:r>
              <a:rPr lang="en-US" sz="1200" dirty="0" smtClean="0"/>
              <a:t>Band </a:t>
            </a:r>
            <a:r>
              <a:rPr lang="en-US" sz="1200" dirty="0"/>
              <a:t>plan and channeling arrangement taking into account the necessary flexibility for administrations that have current allocations not multiple of 5 MHz and addressing protection of NB systems (GSM, NB </a:t>
            </a:r>
            <a:r>
              <a:rPr lang="en-US" sz="1200" dirty="0" err="1"/>
              <a:t>IoT</a:t>
            </a:r>
            <a:r>
              <a:rPr lang="en-US" sz="12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>
                <a:solidFill>
                  <a:srgbClr val="C00000"/>
                </a:solidFill>
              </a:rPr>
              <a:t>Discussion on section 5.3 RECOMMENDED </a:t>
            </a:r>
            <a:r>
              <a:rPr lang="en-US" sz="1200" dirty="0">
                <a:solidFill>
                  <a:srgbClr val="C00000"/>
                </a:solidFill>
              </a:rPr>
              <a:t>APPLICABLE LRTCS</a:t>
            </a:r>
          </a:p>
          <a:p>
            <a:pPr marL="817200" lvl="1" indent="-457200"/>
            <a:r>
              <a:rPr lang="en-US" sz="1200" dirty="0" smtClean="0"/>
              <a:t>Identify </a:t>
            </a:r>
            <a:r>
              <a:rPr lang="en-US" sz="1200" dirty="0"/>
              <a:t>suitable BEM to ensure coexistence with adjacent services (Ideally choosing one between the 2 BEM options on the table today)</a:t>
            </a:r>
            <a:endParaRPr lang="fr-FR" sz="1200" dirty="0"/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>
                <a:solidFill>
                  <a:srgbClr val="C00000"/>
                </a:solidFill>
              </a:rPr>
              <a:t>Discussion on section 5.1</a:t>
            </a:r>
            <a:r>
              <a:rPr lang="en-US" sz="1200" dirty="0">
                <a:solidFill>
                  <a:srgbClr val="C00000"/>
                </a:solidFill>
              </a:rPr>
              <a:t>	REQUIREMENTS FOR UPDATED EC AND ECC DECISIONS</a:t>
            </a:r>
          </a:p>
          <a:p>
            <a:pPr marL="817200" lvl="1" indent="-457200"/>
            <a:r>
              <a:rPr lang="en-US" sz="1200" dirty="0" smtClean="0"/>
              <a:t>How to reflect the special status of GSM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>
                <a:solidFill>
                  <a:srgbClr val="C00000"/>
                </a:solidFill>
              </a:rPr>
              <a:t>Guidance </a:t>
            </a:r>
            <a:r>
              <a:rPr lang="en-US" sz="1200" dirty="0">
                <a:solidFill>
                  <a:srgbClr val="C00000"/>
                </a:solidFill>
              </a:rPr>
              <a:t>on how to migrate to 5G and any technical conditions issues</a:t>
            </a:r>
            <a:endParaRPr lang="fr-FR" sz="1200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>
                <a:solidFill>
                  <a:srgbClr val="C00000"/>
                </a:solidFill>
              </a:rPr>
              <a:t>Develop </a:t>
            </a:r>
            <a:r>
              <a:rPr lang="en-US" sz="1200" dirty="0">
                <a:solidFill>
                  <a:srgbClr val="C00000"/>
                </a:solidFill>
              </a:rPr>
              <a:t>an Annex with proposed changes to the current technical annex of EC </a:t>
            </a:r>
            <a:r>
              <a:rPr lang="en-US" sz="1200" dirty="0" smtClean="0">
                <a:solidFill>
                  <a:srgbClr val="C00000"/>
                </a:solidFill>
              </a:rPr>
              <a:t>Decision (Annex 2: </a:t>
            </a:r>
            <a:r>
              <a:rPr lang="en-GB" sz="1200" cap="all" dirty="0" smtClean="0">
                <a:solidFill>
                  <a:srgbClr val="C00000"/>
                </a:solidFill>
                <a:effectLst>
                  <a:outerShdw sx="0" sy="0">
                    <a:srgbClr val="000000"/>
                  </a:outerShdw>
                </a:effectLst>
              </a:rPr>
              <a:t>Updates </a:t>
            </a:r>
            <a:r>
              <a:rPr lang="en-GB" sz="1200" cap="all" dirty="0">
                <a:solidFill>
                  <a:srgbClr val="C00000"/>
                </a:solidFill>
                <a:effectLst>
                  <a:outerShdw sx="0" sy="0">
                    <a:srgbClr val="000000"/>
                  </a:outerShdw>
                </a:effectLst>
              </a:rPr>
              <a:t>to EC </a:t>
            </a:r>
            <a:r>
              <a:rPr lang="en-GB" sz="1200" cap="all" dirty="0" smtClean="0">
                <a:solidFill>
                  <a:srgbClr val="C00000"/>
                </a:solidFill>
                <a:effectLst>
                  <a:outerShdw sx="0" sy="0">
                    <a:srgbClr val="000000"/>
                  </a:outerShdw>
                </a:effectLst>
              </a:rPr>
              <a:t>Decision)</a:t>
            </a:r>
          </a:p>
          <a:p>
            <a:pPr marL="702900" lvl="1" indent="-342900"/>
            <a:r>
              <a:rPr lang="en-US" sz="1200" dirty="0" smtClean="0"/>
              <a:t>This agenda item will be treated depending progress </a:t>
            </a:r>
            <a:r>
              <a:rPr lang="en-US" sz="1200" dirty="0"/>
              <a:t>can be achieved on the above </a:t>
            </a:r>
            <a:r>
              <a:rPr lang="en-US" sz="1200" dirty="0" smtClean="0"/>
              <a:t>items in </a:t>
            </a:r>
            <a:r>
              <a:rPr lang="en-US" sz="1200" dirty="0"/>
              <a:t>this first CG </a:t>
            </a:r>
            <a:r>
              <a:rPr lang="en-US" sz="1200" dirty="0" smtClean="0"/>
              <a:t>meeting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>
                <a:solidFill>
                  <a:srgbClr val="C00000"/>
                </a:solidFill>
              </a:rPr>
              <a:t>Agree on any necessary future CG meetings </a:t>
            </a:r>
            <a:endParaRPr lang="fr-FR" sz="1200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fr-FR" sz="1200" dirty="0">
              <a:solidFill>
                <a:srgbClr val="C00000"/>
              </a:solidFill>
            </a:endParaRPr>
          </a:p>
          <a:p>
            <a:pPr marL="342900" indent="-342900">
              <a:buFontTx/>
              <a:buChar char="-"/>
            </a:pPr>
            <a:endParaRPr lang="en-US" sz="1200" dirty="0"/>
          </a:p>
          <a:p>
            <a:pPr marL="342900" indent="-342900">
              <a:buFontTx/>
              <a:buChar char="-"/>
            </a:pPr>
            <a:endParaRPr lang="en-US" sz="1200" dirty="0"/>
          </a:p>
          <a:p>
            <a:pPr marL="342900" indent="-342900">
              <a:buFontTx/>
              <a:buChar char="-"/>
            </a:pPr>
            <a:endParaRPr lang="sv-SE" sz="1200" dirty="0"/>
          </a:p>
        </p:txBody>
      </p:sp>
      <p:sp>
        <p:nvSpPr>
          <p:cNvPr id="6" name="Rectangle 5"/>
          <p:cNvSpPr/>
          <p:nvPr/>
        </p:nvSpPr>
        <p:spPr>
          <a:xfrm>
            <a:off x="117044" y="0"/>
            <a:ext cx="81684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Deadline for contributions: </a:t>
            </a:r>
            <a:r>
              <a:rPr lang="en-US" sz="1400" dirty="0" smtClean="0"/>
              <a:t>Please share </a:t>
            </a:r>
            <a:r>
              <a:rPr lang="en-US" sz="1400" dirty="0"/>
              <a:t>your possible contributions </a:t>
            </a:r>
            <a:r>
              <a:rPr lang="en-US" sz="1400" dirty="0" smtClean="0"/>
              <a:t>on the Forum no later than </a:t>
            </a:r>
            <a:r>
              <a:rPr lang="en-US" sz="1400" b="1" dirty="0" smtClean="0"/>
              <a:t>March 16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, 13:00 </a:t>
            </a:r>
            <a:r>
              <a:rPr lang="en-US" sz="1400" b="1" dirty="0"/>
              <a:t>CET</a:t>
            </a:r>
            <a:r>
              <a:rPr lang="en-US" sz="1400" dirty="0"/>
              <a:t>, to allow some time for colleagues to familiarize with contents and make meeting discussions more efficient.</a:t>
            </a:r>
            <a:endParaRPr lang="fr-FR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3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262993"/>
              </p:ext>
            </p:extLst>
          </p:nvPr>
        </p:nvGraphicFramePr>
        <p:xfrm>
          <a:off x="5051706" y="2349804"/>
          <a:ext cx="3759200" cy="1344930"/>
        </p:xfrm>
        <a:graphic>
          <a:graphicData uri="http://schemas.openxmlformats.org/drawingml/2006/table">
            <a:tbl>
              <a:tblPr/>
              <a:tblGrid>
                <a:gridCol w="2049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97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20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ECC Contact</a:t>
                      </a:r>
                      <a:endParaRPr kumimoji="0" lang="da-DK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Web </a:t>
                      </a:r>
                      <a:r>
                        <a:rPr kumimoji="0" lang="da-DK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kumimoji="0" lang="da-DK" sz="11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  <a:hlinkClick r:id="rId2"/>
                        </a:rPr>
                        <a:t>www.cept.org/ecc</a:t>
                      </a:r>
                      <a:r>
                        <a:rPr kumimoji="0" lang="da-DK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36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ECO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05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Nyropsgade</a:t>
                      </a:r>
                      <a:r>
                        <a:rPr lang="en-US" sz="10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37, 4th floor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0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DK-1602 Copenhagen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kumimoji="0" lang="da-DK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Tel</a:t>
                      </a:r>
                      <a:r>
                        <a:rPr kumimoji="0" lang="da-DK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:+45 33 89 63 00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0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lang="en-US" sz="10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eco@eco.cept.org</a:t>
                      </a:r>
                      <a:endParaRPr lang="en-US" sz="105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052749"/>
      </p:ext>
    </p:extLst>
  </p:cSld>
  <p:clrMapOvr>
    <a:masterClrMapping/>
  </p:clrMapOvr>
</p:sld>
</file>

<file path=ppt/theme/theme1.xml><?xml version="1.0" encoding="utf-8"?>
<a:theme xmlns:a="http://schemas.openxmlformats.org/drawingml/2006/main" name="ECC PPT Template_1609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ECC PPT Template_16092018.potx</Template>
  <TotalTime>339</TotalTime>
  <Words>105</Words>
  <Application>Microsoft Office PowerPoint</Application>
  <PresentationFormat>On-screen Show (16:9)</PresentationFormat>
  <Paragraphs>32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ECC PPT Template_16092018</vt:lpstr>
      <vt:lpstr>CG CEPT report B 900-1800MHz</vt:lpstr>
      <vt:lpstr>Agenda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fatima karim</dc:creator>
  <cp:lastModifiedBy>author</cp:lastModifiedBy>
  <cp:revision>50</cp:revision>
  <dcterms:created xsi:type="dcterms:W3CDTF">2018-09-05T12:56:00Z</dcterms:created>
  <dcterms:modified xsi:type="dcterms:W3CDTF">2020-03-09T10:10:34Z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(2)e5A3YxrII9Y2w1b/OTzKZ3wTQlAlV6zcKrVPdKEf5KOWpYzQJKvJFgUVlQNyxSe8uiU2ZVUt
j9b0cGOdEuQUpc+sLxL815ghgNSF1/D3eJx8eSUrbuxx42MxIBI4PGGIuiYRXiFxsU2iDvDL
yl0DonbeRfHGb1jQIl8HFzq1aOVaJXgTTuy0yvRYJg1ZBb0mDgXP43rFWALE1iO32Fkl6TZI
tPkWfbGXrwzCrMrCI8</vt:lpwstr>
  </property>
  <property fmtid="{D5CDD505-2E9C-101B-9397-08002B2CF9AE}" pid="3" name="_2015_ms_pID_7253431">
    <vt:lpwstr>UJiE7+fvyYVLaUd4yzULlkw5eHm3IigP7l+ZtFIztx/gMvFa30m4zy
DYNinhFvJBnw9zBqhxMf6AlImMKN6H974uvHVAbddKiw0tkf3j18protZ3EeQiNuVPfMgb58
AkCQAfURpCU/o2ueUD2CMFhlIdXUB6Q7r+2geGh14XGFcxRIHOJmbNWkn9pBXax+9eU=</vt:lpwstr>
  </property>
</Properties>
</file>