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8.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648" r:id="rId1"/>
  </p:sldMasterIdLst>
  <p:notesMasterIdLst>
    <p:notesMasterId r:id="rId27"/>
  </p:notesMasterIdLst>
  <p:handoutMasterIdLst>
    <p:handoutMasterId r:id="rId28"/>
  </p:handoutMasterIdLst>
  <p:sldIdLst>
    <p:sldId id="256" r:id="rId2"/>
    <p:sldId id="329" r:id="rId3"/>
    <p:sldId id="371" r:id="rId4"/>
    <p:sldId id="488" r:id="rId5"/>
    <p:sldId id="367" r:id="rId6"/>
    <p:sldId id="460" r:id="rId7"/>
    <p:sldId id="461" r:id="rId8"/>
    <p:sldId id="507" r:id="rId9"/>
    <p:sldId id="508" r:id="rId10"/>
    <p:sldId id="509" r:id="rId11"/>
    <p:sldId id="483" r:id="rId12"/>
    <p:sldId id="494" r:id="rId13"/>
    <p:sldId id="496" r:id="rId14"/>
    <p:sldId id="497" r:id="rId15"/>
    <p:sldId id="510" r:id="rId16"/>
    <p:sldId id="511" r:id="rId17"/>
    <p:sldId id="512" r:id="rId18"/>
    <p:sldId id="513" r:id="rId19"/>
    <p:sldId id="514" r:id="rId20"/>
    <p:sldId id="515" r:id="rId21"/>
    <p:sldId id="516" r:id="rId22"/>
    <p:sldId id="517" r:id="rId23"/>
    <p:sldId id="518" r:id="rId24"/>
    <p:sldId id="300" r:id="rId25"/>
    <p:sldId id="296" r:id="rId26"/>
  </p:sldIdLst>
  <p:sldSz cx="9144000" cy="6858000" type="screen4x3"/>
  <p:notesSz cx="7010400" cy="9296400"/>
  <p:defaultTextStyle>
    <a:defPPr>
      <a:defRPr lang="en-US"/>
    </a:defPPr>
    <a:lvl1pPr algn="l" defTabSz="457200" rtl="0" fontAlgn="base">
      <a:spcBef>
        <a:spcPct val="0"/>
      </a:spcBef>
      <a:spcAft>
        <a:spcPct val="0"/>
      </a:spcAft>
      <a:defRPr sz="2400" kern="1200">
        <a:solidFill>
          <a:schemeClr val="tx1"/>
        </a:solidFill>
        <a:latin typeface="Arial" charset="0"/>
        <a:ea typeface="MS PGothic"/>
        <a:cs typeface="MS PGothic"/>
      </a:defRPr>
    </a:lvl1pPr>
    <a:lvl2pPr marL="457200" algn="l" defTabSz="457200" rtl="0" fontAlgn="base">
      <a:spcBef>
        <a:spcPct val="0"/>
      </a:spcBef>
      <a:spcAft>
        <a:spcPct val="0"/>
      </a:spcAft>
      <a:defRPr sz="2400" kern="1200">
        <a:solidFill>
          <a:schemeClr val="tx1"/>
        </a:solidFill>
        <a:latin typeface="Arial" charset="0"/>
        <a:ea typeface="MS PGothic"/>
        <a:cs typeface="MS PGothic"/>
      </a:defRPr>
    </a:lvl2pPr>
    <a:lvl3pPr marL="914400" algn="l" defTabSz="457200" rtl="0" fontAlgn="base">
      <a:spcBef>
        <a:spcPct val="0"/>
      </a:spcBef>
      <a:spcAft>
        <a:spcPct val="0"/>
      </a:spcAft>
      <a:defRPr sz="2400" kern="1200">
        <a:solidFill>
          <a:schemeClr val="tx1"/>
        </a:solidFill>
        <a:latin typeface="Arial" charset="0"/>
        <a:ea typeface="MS PGothic"/>
        <a:cs typeface="MS PGothic"/>
      </a:defRPr>
    </a:lvl3pPr>
    <a:lvl4pPr marL="1371600" algn="l" defTabSz="457200" rtl="0" fontAlgn="base">
      <a:spcBef>
        <a:spcPct val="0"/>
      </a:spcBef>
      <a:spcAft>
        <a:spcPct val="0"/>
      </a:spcAft>
      <a:defRPr sz="2400" kern="1200">
        <a:solidFill>
          <a:schemeClr val="tx1"/>
        </a:solidFill>
        <a:latin typeface="Arial" charset="0"/>
        <a:ea typeface="MS PGothic"/>
        <a:cs typeface="MS PGothic"/>
      </a:defRPr>
    </a:lvl4pPr>
    <a:lvl5pPr marL="1828800" algn="l" defTabSz="457200" rtl="0" fontAlgn="base">
      <a:spcBef>
        <a:spcPct val="0"/>
      </a:spcBef>
      <a:spcAft>
        <a:spcPct val="0"/>
      </a:spcAft>
      <a:defRPr sz="2400" kern="1200">
        <a:solidFill>
          <a:schemeClr val="tx1"/>
        </a:solidFill>
        <a:latin typeface="Arial" charset="0"/>
        <a:ea typeface="MS PGothic"/>
        <a:cs typeface="MS PGothic"/>
      </a:defRPr>
    </a:lvl5pPr>
    <a:lvl6pPr marL="2286000" algn="l" defTabSz="914400" rtl="0" eaLnBrk="1" latinLnBrk="0" hangingPunct="1">
      <a:defRPr sz="2400" kern="1200">
        <a:solidFill>
          <a:schemeClr val="tx1"/>
        </a:solidFill>
        <a:latin typeface="Arial" charset="0"/>
        <a:ea typeface="MS PGothic"/>
        <a:cs typeface="MS PGothic"/>
      </a:defRPr>
    </a:lvl6pPr>
    <a:lvl7pPr marL="2743200" algn="l" defTabSz="914400" rtl="0" eaLnBrk="1" latinLnBrk="0" hangingPunct="1">
      <a:defRPr sz="2400" kern="1200">
        <a:solidFill>
          <a:schemeClr val="tx1"/>
        </a:solidFill>
        <a:latin typeface="Arial" charset="0"/>
        <a:ea typeface="MS PGothic"/>
        <a:cs typeface="MS PGothic"/>
      </a:defRPr>
    </a:lvl7pPr>
    <a:lvl8pPr marL="3200400" algn="l" defTabSz="914400" rtl="0" eaLnBrk="1" latinLnBrk="0" hangingPunct="1">
      <a:defRPr sz="2400" kern="1200">
        <a:solidFill>
          <a:schemeClr val="tx1"/>
        </a:solidFill>
        <a:latin typeface="Arial" charset="0"/>
        <a:ea typeface="MS PGothic"/>
        <a:cs typeface="MS PGothic"/>
      </a:defRPr>
    </a:lvl8pPr>
    <a:lvl9pPr marL="3657600" algn="l" defTabSz="914400" rtl="0" eaLnBrk="1" latinLnBrk="0" hangingPunct="1">
      <a:defRPr sz="2400" kern="1200">
        <a:solidFill>
          <a:schemeClr val="tx1"/>
        </a:solidFill>
        <a:latin typeface="Arial" charset="0"/>
        <a:ea typeface="MS PGothic"/>
        <a:cs typeface="MS PGothic"/>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4" name="Autor" initials="A"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FF"/>
    <a:srgbClr val="3333FF"/>
    <a:srgbClr val="CC0000"/>
    <a:srgbClr val="FF9933"/>
    <a:srgbClr val="FFCC66"/>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72" autoAdjust="0"/>
    <p:restoredTop sz="89416" autoAdjust="0"/>
  </p:normalViewPr>
  <p:slideViewPr>
    <p:cSldViewPr snapToObjects="1">
      <p:cViewPr varScale="1">
        <p:scale>
          <a:sx n="80" d="100"/>
          <a:sy n="80" d="100"/>
        </p:scale>
        <p:origin x="1796" y="40"/>
      </p:cViewPr>
      <p:guideLst>
        <p:guide orient="horz" pos="2160"/>
        <p:guide pos="2880"/>
      </p:guideLst>
    </p:cSldViewPr>
  </p:slideViewPr>
  <p:outlineViewPr>
    <p:cViewPr>
      <p:scale>
        <a:sx n="33" d="100"/>
        <a:sy n="33" d="100"/>
      </p:scale>
      <p:origin x="48" y="2592"/>
    </p:cViewPr>
  </p:outlineViewPr>
  <p:notesTextViewPr>
    <p:cViewPr>
      <p:scale>
        <a:sx n="100" d="100"/>
        <a:sy n="100" d="100"/>
      </p:scale>
      <p:origin x="0" y="0"/>
    </p:cViewPr>
  </p:notesTextViewPr>
  <p:sorterViewPr>
    <p:cViewPr>
      <p:scale>
        <a:sx n="66" d="100"/>
        <a:sy n="66" d="100"/>
      </p:scale>
      <p:origin x="0" y="3834"/>
    </p:cViewPr>
  </p:sorterViewPr>
  <p:notesViewPr>
    <p:cSldViewPr snapToObjects="1">
      <p:cViewPr varScale="1">
        <p:scale>
          <a:sx n="86" d="100"/>
          <a:sy n="86" d="100"/>
        </p:scale>
        <p:origin x="-3834" y="-9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presProps" Target="presProps.xml"/></Relationships>
</file>

<file path=ppt/diagrams/_rels/data1.xml.rels><?xml version="1.0" encoding="UTF-8" standalone="yes"?>
<Relationships xmlns="http://schemas.openxmlformats.org/package/2006/relationships"><Relationship Id="rId3" Type="http://schemas.openxmlformats.org/officeDocument/2006/relationships/hyperlink" Target="mailto:carol.sosa@ane.gov.co" TargetMode="External"/><Relationship Id="rId2" Type="http://schemas.openxmlformats.org/officeDocument/2006/relationships/hyperlink" Target="mailto:victor.martinezv@ift.org.mx" TargetMode="External"/><Relationship Id="rId1" Type="http://schemas.openxmlformats.org/officeDocument/2006/relationships/hyperlink" Target="mailto:carmelo.rivera@noaa.gov" TargetMode="External"/></Relationships>
</file>

<file path=ppt/diagrams/_rels/drawing1.xml.rels><?xml version="1.0" encoding="UTF-8" standalone="yes"?>
<Relationships xmlns="http://schemas.openxmlformats.org/package/2006/relationships"><Relationship Id="rId3" Type="http://schemas.openxmlformats.org/officeDocument/2006/relationships/hyperlink" Target="mailto:carol.sosa@ane.gov.co" TargetMode="External"/><Relationship Id="rId2" Type="http://schemas.openxmlformats.org/officeDocument/2006/relationships/hyperlink" Target="mailto:victor.martinezv@ift.org.mx" TargetMode="External"/><Relationship Id="rId1" Type="http://schemas.openxmlformats.org/officeDocument/2006/relationships/hyperlink" Target="mailto:carmelo.rivera@noaa.gov" TargetMode="Externa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242999A-994E-471C-BC6D-EC0DB22C964F}" type="doc">
      <dgm:prSet loTypeId="urn:microsoft.com/office/officeart/2005/8/layout/vList5" loCatId="list" qsTypeId="urn:microsoft.com/office/officeart/2005/8/quickstyle/simple1" qsCatId="simple" csTypeId="urn:microsoft.com/office/officeart/2005/8/colors/colorful1" csCatId="colorful" phldr="1"/>
      <dgm:spPr/>
      <dgm:t>
        <a:bodyPr/>
        <a:lstStyle/>
        <a:p>
          <a:endParaRPr lang="fr-CA"/>
        </a:p>
      </dgm:t>
    </dgm:pt>
    <dgm:pt modelId="{E6E828B6-989C-4C60-871C-0B0AECDF9C3D}">
      <dgm:prSet custT="1"/>
      <dgm:spPr/>
      <dgm:t>
        <a:bodyPr/>
        <a:lstStyle/>
        <a:p>
          <a:pPr algn="l" rtl="0"/>
          <a:endParaRPr lang="pt-BR" sz="2900" b="0" baseline="0" dirty="0"/>
        </a:p>
        <a:p>
          <a:pPr algn="l" rtl="0"/>
          <a:r>
            <a:rPr lang="pt-BR" sz="4800" b="0" baseline="0" dirty="0"/>
            <a:t>Chair</a:t>
          </a:r>
          <a:r>
            <a:rPr lang="pt-BR" sz="2900" b="0" baseline="0" dirty="0"/>
            <a:t>			</a:t>
          </a:r>
          <a:endParaRPr lang="fr-CA" sz="2900" dirty="0"/>
        </a:p>
      </dgm:t>
    </dgm:pt>
    <dgm:pt modelId="{D3CD1704-1B3F-449C-8346-C58DABF05F5D}" type="parTrans" cxnId="{BD3C7201-6EFD-4512-904C-2A86700E7D9A}">
      <dgm:prSet/>
      <dgm:spPr/>
      <dgm:t>
        <a:bodyPr/>
        <a:lstStyle/>
        <a:p>
          <a:endParaRPr lang="fr-CA"/>
        </a:p>
      </dgm:t>
    </dgm:pt>
    <dgm:pt modelId="{55132354-5FA1-4034-9FF7-BDFCDD35A483}" type="sibTrans" cxnId="{BD3C7201-6EFD-4512-904C-2A86700E7D9A}">
      <dgm:prSet/>
      <dgm:spPr/>
      <dgm:t>
        <a:bodyPr/>
        <a:lstStyle/>
        <a:p>
          <a:endParaRPr lang="fr-CA"/>
        </a:p>
      </dgm:t>
    </dgm:pt>
    <dgm:pt modelId="{2E546F3B-1B73-4FA8-9825-E39CDBC33347}">
      <dgm:prSet/>
      <dgm:spPr/>
      <dgm:t>
        <a:bodyPr/>
        <a:lstStyle/>
        <a:p>
          <a:pPr rtl="0"/>
          <a:r>
            <a:rPr lang="en-US" b="0" baseline="0" dirty="0"/>
            <a:t>Carmelo Rivera, </a:t>
          </a:r>
          <a:r>
            <a:rPr lang="en-US" b="1" baseline="0" dirty="0"/>
            <a:t>United States </a:t>
          </a:r>
          <a:r>
            <a:rPr lang="en-US" b="0" baseline="0" dirty="0"/>
            <a:t>(</a:t>
          </a:r>
          <a:r>
            <a:rPr lang="en-US" b="0" baseline="0" dirty="0">
              <a:hlinkClick xmlns:r="http://schemas.openxmlformats.org/officeDocument/2006/relationships" r:id="rId1"/>
            </a:rPr>
            <a:t>carmelo.rivera@noaa.gov</a:t>
          </a:r>
          <a:r>
            <a:rPr lang="en-US" b="0" baseline="0" dirty="0"/>
            <a:t>)</a:t>
          </a:r>
          <a:endParaRPr lang="fr-CA" dirty="0"/>
        </a:p>
      </dgm:t>
    </dgm:pt>
    <dgm:pt modelId="{6AE1D515-5377-49F7-8A16-D4C25E106631}" type="parTrans" cxnId="{31B1F104-F26B-45B8-B508-7FA31588B439}">
      <dgm:prSet/>
      <dgm:spPr/>
      <dgm:t>
        <a:bodyPr/>
        <a:lstStyle/>
        <a:p>
          <a:endParaRPr lang="fr-CA"/>
        </a:p>
      </dgm:t>
    </dgm:pt>
    <dgm:pt modelId="{CD65DF43-497C-4366-A029-E63FEEEAB388}" type="sibTrans" cxnId="{31B1F104-F26B-45B8-B508-7FA31588B439}">
      <dgm:prSet/>
      <dgm:spPr/>
      <dgm:t>
        <a:bodyPr/>
        <a:lstStyle/>
        <a:p>
          <a:endParaRPr lang="fr-CA"/>
        </a:p>
      </dgm:t>
    </dgm:pt>
    <dgm:pt modelId="{DC47C504-8D61-4785-9270-7B654C1D81A6}">
      <dgm:prSet/>
      <dgm:spPr/>
      <dgm:t>
        <a:bodyPr/>
        <a:lstStyle/>
        <a:p>
          <a:pPr algn="l" rtl="0"/>
          <a:r>
            <a:rPr lang="en-US" b="0" baseline="0" dirty="0"/>
            <a:t>Vice-Chairs	</a:t>
          </a:r>
          <a:endParaRPr lang="fr-CA" dirty="0"/>
        </a:p>
      </dgm:t>
    </dgm:pt>
    <dgm:pt modelId="{CEEC0048-A954-493A-9370-61B6BCF54ED5}" type="parTrans" cxnId="{A7EA8A12-048A-4E94-B8C6-6A4361AB1D48}">
      <dgm:prSet/>
      <dgm:spPr/>
      <dgm:t>
        <a:bodyPr/>
        <a:lstStyle/>
        <a:p>
          <a:endParaRPr lang="fr-CA"/>
        </a:p>
      </dgm:t>
    </dgm:pt>
    <dgm:pt modelId="{83B026DF-87ED-412F-9C9D-FFF60024EF57}" type="sibTrans" cxnId="{A7EA8A12-048A-4E94-B8C6-6A4361AB1D48}">
      <dgm:prSet/>
      <dgm:spPr/>
      <dgm:t>
        <a:bodyPr/>
        <a:lstStyle/>
        <a:p>
          <a:endParaRPr lang="fr-CA"/>
        </a:p>
      </dgm:t>
    </dgm:pt>
    <dgm:pt modelId="{E931A07B-BBBC-47E0-B2A0-1FE197A0B2B4}">
      <dgm:prSet/>
      <dgm:spPr/>
      <dgm:t>
        <a:bodyPr/>
        <a:lstStyle/>
        <a:p>
          <a:pPr rtl="0"/>
          <a:r>
            <a:rPr lang="en-US" b="0" baseline="0" dirty="0"/>
            <a:t>Victor Martinez, </a:t>
          </a:r>
          <a:r>
            <a:rPr lang="en-US" b="1" baseline="0" dirty="0"/>
            <a:t>Mexico</a:t>
          </a:r>
          <a:r>
            <a:rPr lang="en-US" b="0" baseline="0" dirty="0"/>
            <a:t> (</a:t>
          </a:r>
          <a:r>
            <a:rPr lang="es-MX" b="0" u="sng" baseline="0" dirty="0">
              <a:hlinkClick xmlns:r="http://schemas.openxmlformats.org/officeDocument/2006/relationships" r:id="rId2"/>
            </a:rPr>
            <a:t>victor.martinezv@ift.org.mx</a:t>
          </a:r>
          <a:r>
            <a:rPr lang="es-MX" b="0" u="sng" baseline="0" dirty="0"/>
            <a:t>)</a:t>
          </a:r>
          <a:r>
            <a:rPr lang="en-US" b="0" baseline="0" dirty="0"/>
            <a:t> </a:t>
          </a:r>
          <a:endParaRPr lang="fr-CA" dirty="0"/>
        </a:p>
      </dgm:t>
    </dgm:pt>
    <dgm:pt modelId="{82E8C995-CE40-4D66-9193-A4D5DC5A8385}" type="parTrans" cxnId="{1F8CFBEF-588F-46BF-A3AD-2AABB8AB31BB}">
      <dgm:prSet/>
      <dgm:spPr/>
      <dgm:t>
        <a:bodyPr/>
        <a:lstStyle/>
        <a:p>
          <a:endParaRPr lang="fr-CA"/>
        </a:p>
      </dgm:t>
    </dgm:pt>
    <dgm:pt modelId="{9596F52E-F351-4B00-954C-26F3EEB5B8CA}" type="sibTrans" cxnId="{1F8CFBEF-588F-46BF-A3AD-2AABB8AB31BB}">
      <dgm:prSet/>
      <dgm:spPr/>
      <dgm:t>
        <a:bodyPr/>
        <a:lstStyle/>
        <a:p>
          <a:endParaRPr lang="fr-CA"/>
        </a:p>
      </dgm:t>
    </dgm:pt>
    <dgm:pt modelId="{16867BB9-4D35-4FF7-8EF6-A80D0C3930B3}">
      <dgm:prSet/>
      <dgm:spPr/>
      <dgm:t>
        <a:bodyPr/>
        <a:lstStyle/>
        <a:p>
          <a:pPr rtl="0"/>
          <a:r>
            <a:rPr lang="es-US" dirty="0"/>
            <a:t>Carol Andrea Sosa</a:t>
          </a:r>
          <a:r>
            <a:rPr lang="en-US" b="0" baseline="0" dirty="0"/>
            <a:t>, </a:t>
          </a:r>
          <a:r>
            <a:rPr lang="en-US" b="1" baseline="0" dirty="0"/>
            <a:t>Colombia </a:t>
          </a:r>
          <a:r>
            <a:rPr lang="en-US" b="0" baseline="0" dirty="0"/>
            <a:t>(</a:t>
          </a:r>
          <a:r>
            <a:rPr lang="pt-BR" dirty="0">
              <a:hlinkClick xmlns:r="http://schemas.openxmlformats.org/officeDocument/2006/relationships" r:id="rId3"/>
            </a:rPr>
            <a:t>carol.sosa@ane.gov.co</a:t>
          </a:r>
          <a:r>
            <a:rPr lang="en-US" b="0" baseline="0" dirty="0"/>
            <a:t>) </a:t>
          </a:r>
          <a:endParaRPr lang="fr-CA" dirty="0"/>
        </a:p>
      </dgm:t>
    </dgm:pt>
    <dgm:pt modelId="{0E151EA8-C011-4290-AAC5-131E50976995}" type="parTrans" cxnId="{32175137-E1FC-4C8D-942C-E89A3737E604}">
      <dgm:prSet/>
      <dgm:spPr/>
      <dgm:t>
        <a:bodyPr/>
        <a:lstStyle/>
        <a:p>
          <a:endParaRPr lang="fr-CA"/>
        </a:p>
      </dgm:t>
    </dgm:pt>
    <dgm:pt modelId="{7A69832E-1387-4ACA-ADBA-5DDC78F21F87}" type="sibTrans" cxnId="{32175137-E1FC-4C8D-942C-E89A3737E604}">
      <dgm:prSet/>
      <dgm:spPr/>
      <dgm:t>
        <a:bodyPr/>
        <a:lstStyle/>
        <a:p>
          <a:endParaRPr lang="fr-CA"/>
        </a:p>
      </dgm:t>
    </dgm:pt>
    <dgm:pt modelId="{BADC2A35-8B9E-4C18-9E9B-7E96836083A5}" type="pres">
      <dgm:prSet presAssocID="{E242999A-994E-471C-BC6D-EC0DB22C964F}" presName="Name0" presStyleCnt="0">
        <dgm:presLayoutVars>
          <dgm:dir/>
          <dgm:animLvl val="lvl"/>
          <dgm:resizeHandles val="exact"/>
        </dgm:presLayoutVars>
      </dgm:prSet>
      <dgm:spPr/>
      <dgm:t>
        <a:bodyPr/>
        <a:lstStyle/>
        <a:p>
          <a:endParaRPr lang="de-DE"/>
        </a:p>
      </dgm:t>
    </dgm:pt>
    <dgm:pt modelId="{397140BD-B2A3-433E-A6E2-B2C420F95088}" type="pres">
      <dgm:prSet presAssocID="{E6E828B6-989C-4C60-871C-0B0AECDF9C3D}" presName="linNode" presStyleCnt="0"/>
      <dgm:spPr/>
    </dgm:pt>
    <dgm:pt modelId="{24834884-1D1B-40B2-AFE2-7FB61BF85978}" type="pres">
      <dgm:prSet presAssocID="{E6E828B6-989C-4C60-871C-0B0AECDF9C3D}" presName="parentText" presStyleLbl="node1" presStyleIdx="0" presStyleCnt="2" custScaleX="72765" custScaleY="49452">
        <dgm:presLayoutVars>
          <dgm:chMax val="1"/>
          <dgm:bulletEnabled val="1"/>
        </dgm:presLayoutVars>
      </dgm:prSet>
      <dgm:spPr/>
      <dgm:t>
        <a:bodyPr/>
        <a:lstStyle/>
        <a:p>
          <a:endParaRPr lang="de-DE"/>
        </a:p>
      </dgm:t>
    </dgm:pt>
    <dgm:pt modelId="{95B9A4AE-D01A-46F2-87B4-EB3210EF99C5}" type="pres">
      <dgm:prSet presAssocID="{E6E828B6-989C-4C60-871C-0B0AECDF9C3D}" presName="descendantText" presStyleLbl="alignAccFollowNode1" presStyleIdx="0" presStyleCnt="2" custScaleY="58058">
        <dgm:presLayoutVars>
          <dgm:bulletEnabled val="1"/>
        </dgm:presLayoutVars>
      </dgm:prSet>
      <dgm:spPr/>
      <dgm:t>
        <a:bodyPr/>
        <a:lstStyle/>
        <a:p>
          <a:endParaRPr lang="de-DE"/>
        </a:p>
      </dgm:t>
    </dgm:pt>
    <dgm:pt modelId="{AC952A03-5C87-4A28-839F-B8F8E444707B}" type="pres">
      <dgm:prSet presAssocID="{55132354-5FA1-4034-9FF7-BDFCDD35A483}" presName="sp" presStyleCnt="0"/>
      <dgm:spPr/>
    </dgm:pt>
    <dgm:pt modelId="{127593CE-34FD-42D0-BA2F-995AE46D7323}" type="pres">
      <dgm:prSet presAssocID="{DC47C504-8D61-4785-9270-7B654C1D81A6}" presName="linNode" presStyleCnt="0"/>
      <dgm:spPr/>
    </dgm:pt>
    <dgm:pt modelId="{0B724285-5FBB-4107-96A5-35AD300E360F}" type="pres">
      <dgm:prSet presAssocID="{DC47C504-8D61-4785-9270-7B654C1D81A6}" presName="parentText" presStyleLbl="node1" presStyleIdx="1" presStyleCnt="2" custScaleX="74897" custScaleY="51615">
        <dgm:presLayoutVars>
          <dgm:chMax val="1"/>
          <dgm:bulletEnabled val="1"/>
        </dgm:presLayoutVars>
      </dgm:prSet>
      <dgm:spPr/>
      <dgm:t>
        <a:bodyPr/>
        <a:lstStyle/>
        <a:p>
          <a:endParaRPr lang="de-DE"/>
        </a:p>
      </dgm:t>
    </dgm:pt>
    <dgm:pt modelId="{5AEE75A9-9491-41F7-AE83-11B6F8257630}" type="pres">
      <dgm:prSet presAssocID="{DC47C504-8D61-4785-9270-7B654C1D81A6}" presName="descendantText" presStyleLbl="alignAccFollowNode1" presStyleIdx="1" presStyleCnt="2" custScaleY="70983">
        <dgm:presLayoutVars>
          <dgm:bulletEnabled val="1"/>
        </dgm:presLayoutVars>
      </dgm:prSet>
      <dgm:spPr/>
      <dgm:t>
        <a:bodyPr/>
        <a:lstStyle/>
        <a:p>
          <a:endParaRPr lang="de-DE"/>
        </a:p>
      </dgm:t>
    </dgm:pt>
  </dgm:ptLst>
  <dgm:cxnLst>
    <dgm:cxn modelId="{1F8CFBEF-588F-46BF-A3AD-2AABB8AB31BB}" srcId="{DC47C504-8D61-4785-9270-7B654C1D81A6}" destId="{E931A07B-BBBC-47E0-B2A0-1FE197A0B2B4}" srcOrd="0" destOrd="0" parTransId="{82E8C995-CE40-4D66-9193-A4D5DC5A8385}" sibTransId="{9596F52E-F351-4B00-954C-26F3EEB5B8CA}"/>
    <dgm:cxn modelId="{6A93F462-E525-4F3F-9034-600C11183272}" type="presOf" srcId="{2E546F3B-1B73-4FA8-9825-E39CDBC33347}" destId="{95B9A4AE-D01A-46F2-87B4-EB3210EF99C5}" srcOrd="0" destOrd="0" presId="urn:microsoft.com/office/officeart/2005/8/layout/vList5"/>
    <dgm:cxn modelId="{32175137-E1FC-4C8D-942C-E89A3737E604}" srcId="{DC47C504-8D61-4785-9270-7B654C1D81A6}" destId="{16867BB9-4D35-4FF7-8EF6-A80D0C3930B3}" srcOrd="1" destOrd="0" parTransId="{0E151EA8-C011-4290-AAC5-131E50976995}" sibTransId="{7A69832E-1387-4ACA-ADBA-5DDC78F21F87}"/>
    <dgm:cxn modelId="{24797065-61BF-4A1F-A54D-A6D8AB01A687}" type="presOf" srcId="{DC47C504-8D61-4785-9270-7B654C1D81A6}" destId="{0B724285-5FBB-4107-96A5-35AD300E360F}" srcOrd="0" destOrd="0" presId="urn:microsoft.com/office/officeart/2005/8/layout/vList5"/>
    <dgm:cxn modelId="{BD3C7201-6EFD-4512-904C-2A86700E7D9A}" srcId="{E242999A-994E-471C-BC6D-EC0DB22C964F}" destId="{E6E828B6-989C-4C60-871C-0B0AECDF9C3D}" srcOrd="0" destOrd="0" parTransId="{D3CD1704-1B3F-449C-8346-C58DABF05F5D}" sibTransId="{55132354-5FA1-4034-9FF7-BDFCDD35A483}"/>
    <dgm:cxn modelId="{A7EA8A12-048A-4E94-B8C6-6A4361AB1D48}" srcId="{E242999A-994E-471C-BC6D-EC0DB22C964F}" destId="{DC47C504-8D61-4785-9270-7B654C1D81A6}" srcOrd="1" destOrd="0" parTransId="{CEEC0048-A954-493A-9370-61B6BCF54ED5}" sibTransId="{83B026DF-87ED-412F-9C9D-FFF60024EF57}"/>
    <dgm:cxn modelId="{67928B1B-F846-4373-B130-FB0EBFA0A216}" type="presOf" srcId="{E242999A-994E-471C-BC6D-EC0DB22C964F}" destId="{BADC2A35-8B9E-4C18-9E9B-7E96836083A5}" srcOrd="0" destOrd="0" presId="urn:microsoft.com/office/officeart/2005/8/layout/vList5"/>
    <dgm:cxn modelId="{14CF58C6-3BAF-4153-95D5-D371A8C60C99}" type="presOf" srcId="{E931A07B-BBBC-47E0-B2A0-1FE197A0B2B4}" destId="{5AEE75A9-9491-41F7-AE83-11B6F8257630}" srcOrd="0" destOrd="0" presId="urn:microsoft.com/office/officeart/2005/8/layout/vList5"/>
    <dgm:cxn modelId="{31B1F104-F26B-45B8-B508-7FA31588B439}" srcId="{E6E828B6-989C-4C60-871C-0B0AECDF9C3D}" destId="{2E546F3B-1B73-4FA8-9825-E39CDBC33347}" srcOrd="0" destOrd="0" parTransId="{6AE1D515-5377-49F7-8A16-D4C25E106631}" sibTransId="{CD65DF43-497C-4366-A029-E63FEEEAB388}"/>
    <dgm:cxn modelId="{C772D2DE-5736-49CD-BBFA-8403B7A4B697}" type="presOf" srcId="{E6E828B6-989C-4C60-871C-0B0AECDF9C3D}" destId="{24834884-1D1B-40B2-AFE2-7FB61BF85978}" srcOrd="0" destOrd="0" presId="urn:microsoft.com/office/officeart/2005/8/layout/vList5"/>
    <dgm:cxn modelId="{1BF2A3E3-2568-4E0E-9AFF-422384F7E7D5}" type="presOf" srcId="{16867BB9-4D35-4FF7-8EF6-A80D0C3930B3}" destId="{5AEE75A9-9491-41F7-AE83-11B6F8257630}" srcOrd="0" destOrd="1" presId="urn:microsoft.com/office/officeart/2005/8/layout/vList5"/>
    <dgm:cxn modelId="{C14B8008-67EB-4707-AD04-4E7FC9C4B24C}" type="presParOf" srcId="{BADC2A35-8B9E-4C18-9E9B-7E96836083A5}" destId="{397140BD-B2A3-433E-A6E2-B2C420F95088}" srcOrd="0" destOrd="0" presId="urn:microsoft.com/office/officeart/2005/8/layout/vList5"/>
    <dgm:cxn modelId="{77A1D231-0B05-4EDE-B369-9DA2737297CF}" type="presParOf" srcId="{397140BD-B2A3-433E-A6E2-B2C420F95088}" destId="{24834884-1D1B-40B2-AFE2-7FB61BF85978}" srcOrd="0" destOrd="0" presId="urn:microsoft.com/office/officeart/2005/8/layout/vList5"/>
    <dgm:cxn modelId="{0E3532B9-FF8E-49F4-B394-2625569C8D5A}" type="presParOf" srcId="{397140BD-B2A3-433E-A6E2-B2C420F95088}" destId="{95B9A4AE-D01A-46F2-87B4-EB3210EF99C5}" srcOrd="1" destOrd="0" presId="urn:microsoft.com/office/officeart/2005/8/layout/vList5"/>
    <dgm:cxn modelId="{327D8B3F-782B-4963-AC5E-8AAA240DB3CA}" type="presParOf" srcId="{BADC2A35-8B9E-4C18-9E9B-7E96836083A5}" destId="{AC952A03-5C87-4A28-839F-B8F8E444707B}" srcOrd="1" destOrd="0" presId="urn:microsoft.com/office/officeart/2005/8/layout/vList5"/>
    <dgm:cxn modelId="{917BB2B5-D6A0-4992-A6CD-32693B6F78B9}" type="presParOf" srcId="{BADC2A35-8B9E-4C18-9E9B-7E96836083A5}" destId="{127593CE-34FD-42D0-BA2F-995AE46D7323}" srcOrd="2" destOrd="0" presId="urn:microsoft.com/office/officeart/2005/8/layout/vList5"/>
    <dgm:cxn modelId="{E343F3B8-F08F-4590-B215-C89D2E9404D3}" type="presParOf" srcId="{127593CE-34FD-42D0-BA2F-995AE46D7323}" destId="{0B724285-5FBB-4107-96A5-35AD300E360F}" srcOrd="0" destOrd="0" presId="urn:microsoft.com/office/officeart/2005/8/layout/vList5"/>
    <dgm:cxn modelId="{1C5B3320-CBEA-408D-88BF-173D57336054}" type="presParOf" srcId="{127593CE-34FD-42D0-BA2F-995AE46D7323}" destId="{5AEE75A9-9491-41F7-AE83-11B6F8257630}"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8C0EC62-5A03-462F-838F-5437C8736997}" type="doc">
      <dgm:prSet loTypeId="urn:microsoft.com/office/officeart/2005/8/layout/vList5" loCatId="list" qsTypeId="urn:microsoft.com/office/officeart/2005/8/quickstyle/simple2" qsCatId="simple" csTypeId="urn:microsoft.com/office/officeart/2005/8/colors/colorful2" csCatId="colorful" phldr="1"/>
      <dgm:spPr/>
      <dgm:t>
        <a:bodyPr/>
        <a:lstStyle/>
        <a:p>
          <a:endParaRPr lang="fr-CA"/>
        </a:p>
      </dgm:t>
    </dgm:pt>
    <dgm:pt modelId="{6F2E6F07-E8FA-4D92-90BB-FBB103F26863}">
      <dgm:prSet phldrT="[Text]"/>
      <dgm:spPr/>
      <dgm:t>
        <a:bodyPr/>
        <a:lstStyle/>
        <a:p>
          <a:r>
            <a:rPr lang="en-CA" dirty="0"/>
            <a:t>SGT1</a:t>
          </a:r>
          <a:endParaRPr lang="fr-CA" dirty="0"/>
        </a:p>
      </dgm:t>
    </dgm:pt>
    <dgm:pt modelId="{8FF2E31E-3283-4FE8-A381-1F97455D0D7D}" type="parTrans" cxnId="{9A736834-367F-45C2-9E69-B4F4143B9523}">
      <dgm:prSet/>
      <dgm:spPr/>
      <dgm:t>
        <a:bodyPr/>
        <a:lstStyle/>
        <a:p>
          <a:endParaRPr lang="fr-CA"/>
        </a:p>
      </dgm:t>
    </dgm:pt>
    <dgm:pt modelId="{DBA9FB72-2549-4A46-8153-01C37D7136CE}" type="sibTrans" cxnId="{9A736834-367F-45C2-9E69-B4F4143B9523}">
      <dgm:prSet/>
      <dgm:spPr/>
      <dgm:t>
        <a:bodyPr/>
        <a:lstStyle/>
        <a:p>
          <a:endParaRPr lang="fr-CA"/>
        </a:p>
      </dgm:t>
    </dgm:pt>
    <dgm:pt modelId="{57B9B2D9-C1EE-45D2-9B85-3356DD93E8F4}">
      <dgm:prSet phldrT="[Text]" custT="1"/>
      <dgm:spPr/>
      <dgm:t>
        <a:bodyPr/>
        <a:lstStyle/>
        <a:p>
          <a:r>
            <a:rPr lang="es-ES_tradnl" sz="1800" b="1" dirty="0">
              <a:uFillTx/>
            </a:rPr>
            <a:t>Mobile &amp; </a:t>
          </a:r>
          <a:r>
            <a:rPr lang="es-ES_tradnl" sz="1800" b="1" dirty="0" err="1">
              <a:uFillTx/>
            </a:rPr>
            <a:t>Fixed</a:t>
          </a:r>
          <a:r>
            <a:rPr lang="es-ES_tradnl" sz="1800" b="1" dirty="0">
              <a:uFillTx/>
            </a:rPr>
            <a:t>  </a:t>
          </a:r>
          <a:r>
            <a:rPr lang="es-ES_tradnl" sz="1800" b="0" dirty="0">
              <a:uFillTx/>
            </a:rPr>
            <a:t>(</a:t>
          </a:r>
          <a:r>
            <a:rPr lang="en-US" sz="1800" b="0" dirty="0"/>
            <a:t>1.11, 1.12, 1.13, 1.14, 1.15, 1.16, 9.1 (9.1.1, 9.1.2, 9.1.5, 9.1.6, 9.1.8)</a:t>
          </a:r>
          <a:r>
            <a:rPr lang="en-US" sz="1800" dirty="0"/>
            <a:t>)  </a:t>
          </a:r>
          <a:r>
            <a:rPr lang="en-US" sz="1800" b="1" dirty="0"/>
            <a:t>- </a:t>
          </a:r>
          <a:r>
            <a:rPr lang="en-US" sz="1800" dirty="0"/>
            <a:t>  </a:t>
          </a:r>
          <a:r>
            <a:rPr lang="es-ES_tradnl" sz="1800" b="1" dirty="0" err="1">
              <a:solidFill>
                <a:schemeClr val="tx1"/>
              </a:solidFill>
              <a:effectLst/>
              <a:latin typeface="+mn-lt"/>
              <a:ea typeface="Arial" charset="0"/>
              <a:cs typeface="Arial" charset="0"/>
            </a:rPr>
            <a:t>Coordinators</a:t>
          </a:r>
          <a:r>
            <a:rPr lang="es-ES_tradnl" sz="1800" b="0" dirty="0">
              <a:solidFill>
                <a:schemeClr val="tx1"/>
              </a:solidFill>
              <a:effectLst/>
              <a:latin typeface="+mn-lt"/>
              <a:ea typeface="Arial" charset="0"/>
              <a:cs typeface="Arial" charset="0"/>
            </a:rPr>
            <a:t>: Luciana </a:t>
          </a:r>
          <a:r>
            <a:rPr lang="es-ES_tradnl" sz="1800" dirty="0">
              <a:solidFill>
                <a:schemeClr val="tx1"/>
              </a:solidFill>
              <a:effectLst/>
              <a:latin typeface="+mn-lt"/>
              <a:ea typeface="Arial" charset="0"/>
              <a:cs typeface="Arial" charset="0"/>
            </a:rPr>
            <a:t>CAMARGOS </a:t>
          </a:r>
          <a:r>
            <a:rPr lang="en-US" sz="1800" dirty="0">
              <a:solidFill>
                <a:schemeClr val="tx1"/>
              </a:solidFill>
              <a:effectLst/>
              <a:latin typeface="+mn-lt"/>
              <a:ea typeface="Arial" charset="0"/>
              <a:cs typeface="Arial" charset="0"/>
            </a:rPr>
            <a:t>(</a:t>
          </a:r>
          <a:r>
            <a:rPr lang="en-US" sz="1800" b="1" dirty="0">
              <a:solidFill>
                <a:schemeClr val="tx1"/>
              </a:solidFill>
              <a:effectLst/>
              <a:latin typeface="+mn-lt"/>
              <a:ea typeface="Arial" charset="0"/>
              <a:cs typeface="Arial" charset="0"/>
            </a:rPr>
            <a:t>Brazil</a:t>
          </a:r>
          <a:r>
            <a:rPr lang="en-US" sz="1800" dirty="0">
              <a:solidFill>
                <a:schemeClr val="tx1"/>
              </a:solidFill>
              <a:effectLst/>
              <a:latin typeface="+mn-lt"/>
              <a:ea typeface="Arial" charset="0"/>
              <a:cs typeface="Arial" charset="0"/>
            </a:rPr>
            <a:t>)</a:t>
          </a:r>
          <a:r>
            <a:rPr lang="es-ES_tradnl" sz="1800" dirty="0">
              <a:solidFill>
                <a:schemeClr val="tx1"/>
              </a:solidFill>
              <a:effectLst/>
              <a:latin typeface="+mn-lt"/>
              <a:ea typeface="Arial" charset="0"/>
              <a:cs typeface="Arial" charset="0"/>
            </a:rPr>
            <a:t> </a:t>
          </a:r>
          <a:r>
            <a:rPr lang="en-US" sz="1800" dirty="0">
              <a:effectLst/>
              <a:latin typeface="+mn-lt"/>
              <a:ea typeface="Arial" charset="0"/>
              <a:cs typeface="Arial" charset="0"/>
            </a:rPr>
            <a:t>and </a:t>
          </a:r>
          <a:r>
            <a:rPr kumimoji="0" lang="en-US" altLang="en-US" sz="1800" b="0" i="0" u="none" strike="noStrike" cap="none" normalizeH="0" baseline="0" dirty="0">
              <a:ln>
                <a:noFill/>
              </a:ln>
              <a:solidFill>
                <a:schemeClr val="tx1"/>
              </a:solidFill>
              <a:effectLst/>
              <a:latin typeface="+mn-lt"/>
              <a:ea typeface="Arial" charset="0"/>
              <a:cs typeface="Arial" charset="0"/>
            </a:rPr>
            <a:t>Jose COSTA (</a:t>
          </a:r>
          <a:r>
            <a:rPr kumimoji="0" lang="en-US" altLang="en-US" sz="1800" b="1" i="0" u="none" strike="noStrike" cap="none" normalizeH="0" baseline="0" dirty="0">
              <a:ln>
                <a:noFill/>
              </a:ln>
              <a:solidFill>
                <a:schemeClr val="tx1"/>
              </a:solidFill>
              <a:effectLst/>
              <a:latin typeface="+mn-lt"/>
              <a:ea typeface="Arial" charset="0"/>
              <a:cs typeface="Arial" charset="0"/>
            </a:rPr>
            <a:t>Canada</a:t>
          </a:r>
          <a:r>
            <a:rPr kumimoji="0" lang="en-US" altLang="en-US" sz="1600" b="0" i="0" u="none" strike="noStrike" cap="none" normalizeH="0" baseline="0" dirty="0">
              <a:ln>
                <a:noFill/>
              </a:ln>
              <a:solidFill>
                <a:schemeClr val="tx1"/>
              </a:solidFill>
              <a:effectLst/>
              <a:latin typeface="+mn-lt"/>
              <a:ea typeface="Arial" charset="0"/>
              <a:cs typeface="Arial" charset="0"/>
            </a:rPr>
            <a:t>) </a:t>
          </a:r>
          <a:endParaRPr lang="fr-CA" sz="1600" dirty="0"/>
        </a:p>
      </dgm:t>
    </dgm:pt>
    <dgm:pt modelId="{F6385851-79D9-40D7-A1F2-978C0B9450B9}" type="parTrans" cxnId="{2E85295F-CC5D-4FF2-853B-AFDC2905F9E4}">
      <dgm:prSet/>
      <dgm:spPr/>
      <dgm:t>
        <a:bodyPr/>
        <a:lstStyle/>
        <a:p>
          <a:endParaRPr lang="fr-CA"/>
        </a:p>
      </dgm:t>
    </dgm:pt>
    <dgm:pt modelId="{7D3A9FF8-406F-45CB-9088-BD3DE90898FE}" type="sibTrans" cxnId="{2E85295F-CC5D-4FF2-853B-AFDC2905F9E4}">
      <dgm:prSet/>
      <dgm:spPr/>
      <dgm:t>
        <a:bodyPr/>
        <a:lstStyle/>
        <a:p>
          <a:endParaRPr lang="fr-CA"/>
        </a:p>
      </dgm:t>
    </dgm:pt>
    <dgm:pt modelId="{6C74DE78-A7A9-441C-B651-22DB86276399}">
      <dgm:prSet phldrT="[Text]"/>
      <dgm:spPr/>
      <dgm:t>
        <a:bodyPr/>
        <a:lstStyle/>
        <a:p>
          <a:r>
            <a:rPr lang="en-CA" dirty="0"/>
            <a:t>SGT2</a:t>
          </a:r>
          <a:endParaRPr lang="fr-CA" dirty="0"/>
        </a:p>
      </dgm:t>
    </dgm:pt>
    <dgm:pt modelId="{5E6FBDAB-3B74-491A-BD43-07A2DFE2B8D3}" type="parTrans" cxnId="{B61820E5-2008-4E67-BE93-23697B36BDE4}">
      <dgm:prSet/>
      <dgm:spPr/>
      <dgm:t>
        <a:bodyPr/>
        <a:lstStyle/>
        <a:p>
          <a:endParaRPr lang="fr-CA"/>
        </a:p>
      </dgm:t>
    </dgm:pt>
    <dgm:pt modelId="{648AB4B3-59B1-4D02-92D4-4012C7A34B68}" type="sibTrans" cxnId="{B61820E5-2008-4E67-BE93-23697B36BDE4}">
      <dgm:prSet/>
      <dgm:spPr/>
      <dgm:t>
        <a:bodyPr/>
        <a:lstStyle/>
        <a:p>
          <a:endParaRPr lang="fr-CA"/>
        </a:p>
      </dgm:t>
    </dgm:pt>
    <dgm:pt modelId="{A9991AFB-F1DE-4B03-A82B-E17D0646F2E5}">
      <dgm:prSet phldrT="[Text]" custT="1"/>
      <dgm:spPr/>
      <dgm:t>
        <a:bodyPr/>
        <a:lstStyle/>
        <a:p>
          <a:pPr rtl="0"/>
          <a:r>
            <a:rPr kumimoji="0" lang="en-US" altLang="en-US" sz="1800" b="1" i="0" u="none" strike="noStrike" cap="none" normalizeH="0" baseline="0" dirty="0">
              <a:ln>
                <a:noFill/>
              </a:ln>
              <a:solidFill>
                <a:schemeClr val="tx1"/>
              </a:solidFill>
              <a:effectLst/>
              <a:latin typeface="+mn-lt"/>
              <a:ea typeface="Calibri" pitchFamily="34" charset="0"/>
              <a:cs typeface="Times New Roman" pitchFamily="18" charset="0"/>
            </a:rPr>
            <a:t>2A: Amateur, Maritime &amp; Aeronautical </a:t>
          </a:r>
          <a:r>
            <a:rPr kumimoji="0" lang="en-US" altLang="en-US" sz="1800" b="0" i="0" u="none" strike="noStrike" cap="none" normalizeH="0" baseline="0" dirty="0">
              <a:ln>
                <a:noFill/>
              </a:ln>
              <a:solidFill>
                <a:schemeClr val="tx1"/>
              </a:solidFill>
              <a:effectLst/>
              <a:latin typeface="+mn-lt"/>
              <a:ea typeface="Calibri" pitchFamily="34" charset="0"/>
              <a:cs typeface="Times New Roman" pitchFamily="18" charset="0"/>
            </a:rPr>
            <a:t>(</a:t>
          </a:r>
          <a:r>
            <a:rPr lang="en-US" sz="1800" b="0" dirty="0"/>
            <a:t>1.1, 1.8, 1.9, 1.10, 9.1.4))  </a:t>
          </a:r>
          <a:r>
            <a:rPr lang="en-US" sz="1800" b="1" dirty="0"/>
            <a:t>- </a:t>
          </a:r>
          <a:r>
            <a:rPr lang="en-US" sz="1800" b="0" dirty="0"/>
            <a:t> </a:t>
          </a:r>
          <a:r>
            <a:rPr lang="en-CA" sz="1800" b="1" dirty="0"/>
            <a:t>Coordinator:</a:t>
          </a:r>
          <a:r>
            <a:rPr lang="en-CA" sz="1800" dirty="0"/>
            <a:t> Michael RAZI (</a:t>
          </a:r>
          <a:r>
            <a:rPr lang="en-CA" sz="1800" b="1" dirty="0"/>
            <a:t>Canada</a:t>
          </a:r>
          <a:r>
            <a:rPr lang="en-CA" sz="1800" dirty="0"/>
            <a:t>)</a:t>
          </a:r>
          <a:endParaRPr lang="fr-CA" sz="1800" b="0" dirty="0"/>
        </a:p>
      </dgm:t>
    </dgm:pt>
    <dgm:pt modelId="{C5B7DECB-A6D6-4AF8-B914-00315D3F5B6B}" type="parTrans" cxnId="{8F6C7A49-C7F2-4CB8-80C8-51DABEFE04BD}">
      <dgm:prSet/>
      <dgm:spPr/>
      <dgm:t>
        <a:bodyPr/>
        <a:lstStyle/>
        <a:p>
          <a:endParaRPr lang="fr-CA"/>
        </a:p>
      </dgm:t>
    </dgm:pt>
    <dgm:pt modelId="{936B7273-92F4-41C2-A845-FEF5FDA27BBD}" type="sibTrans" cxnId="{8F6C7A49-C7F2-4CB8-80C8-51DABEFE04BD}">
      <dgm:prSet/>
      <dgm:spPr/>
      <dgm:t>
        <a:bodyPr/>
        <a:lstStyle/>
        <a:p>
          <a:endParaRPr lang="fr-CA"/>
        </a:p>
      </dgm:t>
    </dgm:pt>
    <dgm:pt modelId="{681104BB-B145-40E3-92F9-5896D2B28113}">
      <dgm:prSet phldrT="[Text]"/>
      <dgm:spPr/>
      <dgm:t>
        <a:bodyPr/>
        <a:lstStyle/>
        <a:p>
          <a:r>
            <a:rPr lang="en-CA" dirty="0"/>
            <a:t>SGT3</a:t>
          </a:r>
          <a:endParaRPr lang="fr-CA" dirty="0"/>
        </a:p>
      </dgm:t>
    </dgm:pt>
    <dgm:pt modelId="{DBFF19FA-2008-40F3-A9AE-5C91B68CAD9A}" type="parTrans" cxnId="{96DD6461-8E9B-4598-A334-1A68CBCD099F}">
      <dgm:prSet/>
      <dgm:spPr/>
      <dgm:t>
        <a:bodyPr/>
        <a:lstStyle/>
        <a:p>
          <a:endParaRPr lang="fr-CA"/>
        </a:p>
      </dgm:t>
    </dgm:pt>
    <dgm:pt modelId="{CF740B50-3F29-4059-82AD-B1F158F6ECB8}" type="sibTrans" cxnId="{96DD6461-8E9B-4598-A334-1A68CBCD099F}">
      <dgm:prSet/>
      <dgm:spPr/>
      <dgm:t>
        <a:bodyPr/>
        <a:lstStyle/>
        <a:p>
          <a:endParaRPr lang="fr-CA"/>
        </a:p>
      </dgm:t>
    </dgm:pt>
    <dgm:pt modelId="{5CBEF8EF-5682-472A-B341-CE2DF5CD752F}">
      <dgm:prSet phldrT="[Text]" custT="1"/>
      <dgm:spPr/>
      <dgm:t>
        <a:bodyPr/>
        <a:lstStyle/>
        <a:p>
          <a:r>
            <a:rPr lang="en-CA" sz="1800" b="1" dirty="0"/>
            <a:t>Satellite Regulatory </a:t>
          </a:r>
          <a:r>
            <a:rPr lang="en-CA" sz="1800" b="0" dirty="0"/>
            <a:t>(</a:t>
          </a:r>
          <a:r>
            <a:rPr lang="en-US" sz="1800" b="0" dirty="0"/>
            <a:t>1.4, 1.5, 1.6, 7,  9.1 (9.1.3, 9.1.7, 9.1.9), 9.2 (satellite), 9.3) </a:t>
          </a:r>
          <a:r>
            <a:rPr lang="en-US" sz="1800" b="1" dirty="0"/>
            <a:t> -  </a:t>
          </a:r>
          <a:r>
            <a:rPr lang="en-CA" sz="1800" b="1" dirty="0"/>
            <a:t>Coordinators:</a:t>
          </a:r>
          <a:r>
            <a:rPr lang="en-CA" sz="1800" dirty="0"/>
            <a:t> Brandon MITCHELL (</a:t>
          </a:r>
          <a:r>
            <a:rPr lang="en-CA" sz="1800" b="1" dirty="0"/>
            <a:t>USA</a:t>
          </a:r>
          <a:r>
            <a:rPr lang="en-CA" sz="1800" dirty="0"/>
            <a:t>) and Chantal BEAUMIER (</a:t>
          </a:r>
          <a:r>
            <a:rPr lang="en-CA" sz="1800" b="1" dirty="0"/>
            <a:t>Canada</a:t>
          </a:r>
          <a:r>
            <a:rPr lang="en-CA" sz="1800" dirty="0"/>
            <a:t>)</a:t>
          </a:r>
          <a:endParaRPr lang="fr-CA" sz="1800" b="0" dirty="0"/>
        </a:p>
      </dgm:t>
    </dgm:pt>
    <dgm:pt modelId="{EF9EEF88-6554-4D50-B950-EF8A733AE6FE}" type="parTrans" cxnId="{7F8AE0F7-40CD-46F4-B85B-8DB78168D27D}">
      <dgm:prSet/>
      <dgm:spPr/>
      <dgm:t>
        <a:bodyPr/>
        <a:lstStyle/>
        <a:p>
          <a:endParaRPr lang="fr-CA"/>
        </a:p>
      </dgm:t>
    </dgm:pt>
    <dgm:pt modelId="{5995A92A-D198-4ECA-960D-BA72961ABC03}" type="sibTrans" cxnId="{7F8AE0F7-40CD-46F4-B85B-8DB78168D27D}">
      <dgm:prSet/>
      <dgm:spPr/>
      <dgm:t>
        <a:bodyPr/>
        <a:lstStyle/>
        <a:p>
          <a:endParaRPr lang="fr-CA"/>
        </a:p>
      </dgm:t>
    </dgm:pt>
    <dgm:pt modelId="{74C94F78-9F39-4318-8D28-D8F81E538481}">
      <dgm:prSet/>
      <dgm:spPr/>
      <dgm:t>
        <a:bodyPr/>
        <a:lstStyle/>
        <a:p>
          <a:r>
            <a:rPr lang="en-CA" dirty="0"/>
            <a:t>SGT4</a:t>
          </a:r>
          <a:endParaRPr lang="fr-CA" dirty="0"/>
        </a:p>
      </dgm:t>
    </dgm:pt>
    <dgm:pt modelId="{B9FFD78B-7400-4680-AFB8-27819F48EDB2}" type="parTrans" cxnId="{BC8C3129-C6C0-4444-8E12-34543713A0BB}">
      <dgm:prSet/>
      <dgm:spPr/>
      <dgm:t>
        <a:bodyPr/>
        <a:lstStyle/>
        <a:p>
          <a:endParaRPr lang="fr-CA"/>
        </a:p>
      </dgm:t>
    </dgm:pt>
    <dgm:pt modelId="{595485E9-3BCE-40DC-A8C4-C5855E9E2559}" type="sibTrans" cxnId="{BC8C3129-C6C0-4444-8E12-34543713A0BB}">
      <dgm:prSet/>
      <dgm:spPr/>
      <dgm:t>
        <a:bodyPr/>
        <a:lstStyle/>
        <a:p>
          <a:endParaRPr lang="fr-CA"/>
        </a:p>
      </dgm:t>
    </dgm:pt>
    <dgm:pt modelId="{85203AF2-1BD2-43A0-81FF-1A2A5A357928}">
      <dgm:prSet/>
      <dgm:spPr/>
      <dgm:t>
        <a:bodyPr/>
        <a:lstStyle/>
        <a:p>
          <a:endParaRPr lang="fr-CA" sz="1400" dirty="0"/>
        </a:p>
      </dgm:t>
    </dgm:pt>
    <dgm:pt modelId="{A924DE03-AFD5-4CB8-987E-47551CFA5562}" type="parTrans" cxnId="{F36F8B34-98EA-42AF-A0DF-0BBFE366AB66}">
      <dgm:prSet/>
      <dgm:spPr/>
      <dgm:t>
        <a:bodyPr/>
        <a:lstStyle/>
        <a:p>
          <a:endParaRPr lang="fr-CA"/>
        </a:p>
      </dgm:t>
    </dgm:pt>
    <dgm:pt modelId="{3D10BECC-B11D-4631-8985-7E677F3ADBA5}" type="sibTrans" cxnId="{F36F8B34-98EA-42AF-A0DF-0BBFE366AB66}">
      <dgm:prSet/>
      <dgm:spPr/>
      <dgm:t>
        <a:bodyPr/>
        <a:lstStyle/>
        <a:p>
          <a:endParaRPr lang="fr-CA"/>
        </a:p>
      </dgm:t>
    </dgm:pt>
    <dgm:pt modelId="{E248472B-3E04-4F5F-A371-88D7B3D24F0F}">
      <dgm:prSet phldrT="[Text]" custT="1"/>
      <dgm:spPr/>
      <dgm:t>
        <a:bodyPr/>
        <a:lstStyle/>
        <a:p>
          <a:r>
            <a:rPr lang="en-CA" sz="1800" b="1" dirty="0"/>
            <a:t>2B: Space Science </a:t>
          </a:r>
          <a:r>
            <a:rPr lang="en-CA" sz="1800" b="0" dirty="0"/>
            <a:t>(1.2, 1.3 and 1.7)</a:t>
          </a:r>
          <a:r>
            <a:rPr lang="en-CA" sz="1800" b="1" dirty="0"/>
            <a:t>  -  Coordinator</a:t>
          </a:r>
          <a:r>
            <a:rPr lang="en-CA" sz="1800" dirty="0"/>
            <a:t>: </a:t>
          </a:r>
          <a:r>
            <a:rPr lang="en-CA" sz="1800" dirty="0" err="1"/>
            <a:t>Corali</a:t>
          </a:r>
          <a:r>
            <a:rPr lang="en-CA" sz="1800" dirty="0"/>
            <a:t> ROURA (</a:t>
          </a:r>
          <a:r>
            <a:rPr lang="en-CA" sz="1800" b="1" dirty="0"/>
            <a:t>USA</a:t>
          </a:r>
          <a:r>
            <a:rPr lang="en-CA" sz="1800" dirty="0"/>
            <a:t>)</a:t>
          </a:r>
          <a:endParaRPr lang="fr-CA" sz="1800" b="1" dirty="0"/>
        </a:p>
      </dgm:t>
    </dgm:pt>
    <dgm:pt modelId="{C3EC0065-964B-4C13-96F5-3FBAD43C04B6}" type="parTrans" cxnId="{A97D852A-1306-42BC-A903-B0A9A024F1D7}">
      <dgm:prSet/>
      <dgm:spPr/>
      <dgm:t>
        <a:bodyPr/>
        <a:lstStyle/>
        <a:p>
          <a:endParaRPr lang="fr-CA"/>
        </a:p>
      </dgm:t>
    </dgm:pt>
    <dgm:pt modelId="{77A89EDE-DE98-4493-9A7E-009C495FBBA4}" type="sibTrans" cxnId="{A97D852A-1306-42BC-A903-B0A9A024F1D7}">
      <dgm:prSet/>
      <dgm:spPr/>
      <dgm:t>
        <a:bodyPr/>
        <a:lstStyle/>
        <a:p>
          <a:endParaRPr lang="fr-CA"/>
        </a:p>
      </dgm:t>
    </dgm:pt>
    <dgm:pt modelId="{7D4A3BA9-CC65-44D5-B20A-14E506B27F23}">
      <dgm:prSet custT="1"/>
      <dgm:spPr/>
      <dgm:t>
        <a:bodyPr/>
        <a:lstStyle/>
        <a:p>
          <a:endParaRPr lang="fr-CA" sz="1600" dirty="0"/>
        </a:p>
      </dgm:t>
    </dgm:pt>
    <dgm:pt modelId="{07D0E438-8341-4E98-B8A6-7F8883754EBE}" type="parTrans" cxnId="{D1A28E50-7685-4650-89FB-948A860C5017}">
      <dgm:prSet/>
      <dgm:spPr/>
      <dgm:t>
        <a:bodyPr/>
        <a:lstStyle/>
        <a:p>
          <a:endParaRPr lang="fr-CA"/>
        </a:p>
      </dgm:t>
    </dgm:pt>
    <dgm:pt modelId="{5B8D0CE7-D04F-4BCB-B38D-377ECE4295EC}" type="sibTrans" cxnId="{D1A28E50-7685-4650-89FB-948A860C5017}">
      <dgm:prSet/>
      <dgm:spPr/>
      <dgm:t>
        <a:bodyPr/>
        <a:lstStyle/>
        <a:p>
          <a:endParaRPr lang="fr-CA"/>
        </a:p>
      </dgm:t>
    </dgm:pt>
    <dgm:pt modelId="{BF687197-6000-40DE-B6DD-F6DC8E7F3C17}">
      <dgm:prSet custT="1"/>
      <dgm:spPr/>
      <dgm:t>
        <a:bodyPr/>
        <a:lstStyle/>
        <a:p>
          <a:r>
            <a:rPr lang="en-CA" sz="1800" b="1" dirty="0"/>
            <a:t>General  Regulatory, Future Work &amp; Other </a:t>
          </a:r>
          <a:r>
            <a:rPr lang="en-CA" sz="1800" b="0" dirty="0"/>
            <a:t>(2, 4, 8, </a:t>
          </a:r>
          <a:r>
            <a:rPr lang="en-US" sz="1800" b="0" dirty="0"/>
            <a:t>9.2 (non-satellite), 10)  </a:t>
          </a:r>
          <a:r>
            <a:rPr lang="en-US" sz="1800" b="1" dirty="0"/>
            <a:t>-  </a:t>
          </a:r>
          <a:r>
            <a:rPr lang="en-CA" sz="1800" b="1" dirty="0"/>
            <a:t>Coordinators: </a:t>
          </a:r>
          <a:r>
            <a:rPr lang="en-CA" sz="1800" dirty="0"/>
            <a:t>Victor MARTINEZ (</a:t>
          </a:r>
          <a:r>
            <a:rPr lang="en-CA" sz="1800" b="1" dirty="0"/>
            <a:t>Mexico</a:t>
          </a:r>
          <a:r>
            <a:rPr lang="en-CA" sz="1800" dirty="0"/>
            <a:t>) and </a:t>
          </a:r>
          <a:r>
            <a:rPr lang="en-CA" sz="1800" dirty="0">
              <a:solidFill>
                <a:schemeClr val="tx1"/>
              </a:solidFill>
            </a:rPr>
            <a:t>Carol Andrea SOSA(</a:t>
          </a:r>
          <a:r>
            <a:rPr lang="en-CA" sz="1800" b="1" dirty="0">
              <a:solidFill>
                <a:schemeClr val="tx1"/>
              </a:solidFill>
            </a:rPr>
            <a:t>Colombia</a:t>
          </a:r>
          <a:r>
            <a:rPr lang="en-CA" sz="1800" dirty="0">
              <a:solidFill>
                <a:schemeClr val="tx1"/>
              </a:solidFill>
            </a:rPr>
            <a:t>)</a:t>
          </a:r>
          <a:endParaRPr lang="fr-CA" sz="1800" b="0" dirty="0">
            <a:solidFill>
              <a:schemeClr val="tx1"/>
            </a:solidFill>
          </a:endParaRPr>
        </a:p>
      </dgm:t>
    </dgm:pt>
    <dgm:pt modelId="{884EE521-3685-4C2F-BFAC-A814018DCEAF}" type="parTrans" cxnId="{A5B741CB-3799-44B5-A117-79C2CFC74BFD}">
      <dgm:prSet/>
      <dgm:spPr/>
      <dgm:t>
        <a:bodyPr/>
        <a:lstStyle/>
        <a:p>
          <a:endParaRPr lang="fr-CA"/>
        </a:p>
      </dgm:t>
    </dgm:pt>
    <dgm:pt modelId="{BD9FBAED-F721-4F5E-9E80-F57C96707FAC}" type="sibTrans" cxnId="{A5B741CB-3799-44B5-A117-79C2CFC74BFD}">
      <dgm:prSet/>
      <dgm:spPr/>
      <dgm:t>
        <a:bodyPr/>
        <a:lstStyle/>
        <a:p>
          <a:endParaRPr lang="fr-CA"/>
        </a:p>
      </dgm:t>
    </dgm:pt>
    <dgm:pt modelId="{7D06FA0A-034D-48A1-B4A4-022F6BC4483F}" type="pres">
      <dgm:prSet presAssocID="{C8C0EC62-5A03-462F-838F-5437C8736997}" presName="Name0" presStyleCnt="0">
        <dgm:presLayoutVars>
          <dgm:dir/>
          <dgm:animLvl val="lvl"/>
          <dgm:resizeHandles val="exact"/>
        </dgm:presLayoutVars>
      </dgm:prSet>
      <dgm:spPr/>
      <dgm:t>
        <a:bodyPr/>
        <a:lstStyle/>
        <a:p>
          <a:endParaRPr lang="de-DE"/>
        </a:p>
      </dgm:t>
    </dgm:pt>
    <dgm:pt modelId="{72599652-CCFA-4E7A-8975-C966DE4E8199}" type="pres">
      <dgm:prSet presAssocID="{6F2E6F07-E8FA-4D92-90BB-FBB103F26863}" presName="linNode" presStyleCnt="0"/>
      <dgm:spPr/>
    </dgm:pt>
    <dgm:pt modelId="{36888A7C-F729-413C-8FC6-3D89C3153A87}" type="pres">
      <dgm:prSet presAssocID="{6F2E6F07-E8FA-4D92-90BB-FBB103F26863}" presName="parentText" presStyleLbl="node1" presStyleIdx="0" presStyleCnt="4" custScaleX="89865" custScaleY="85279">
        <dgm:presLayoutVars>
          <dgm:chMax val="1"/>
          <dgm:bulletEnabled val="1"/>
        </dgm:presLayoutVars>
      </dgm:prSet>
      <dgm:spPr/>
      <dgm:t>
        <a:bodyPr/>
        <a:lstStyle/>
        <a:p>
          <a:endParaRPr lang="de-DE"/>
        </a:p>
      </dgm:t>
    </dgm:pt>
    <dgm:pt modelId="{B604E24D-4BAC-4BB5-8B00-E653B88B6258}" type="pres">
      <dgm:prSet presAssocID="{6F2E6F07-E8FA-4D92-90BB-FBB103F26863}" presName="descendantText" presStyleLbl="alignAccFollowNode1" presStyleIdx="0" presStyleCnt="4" custScaleX="458193">
        <dgm:presLayoutVars>
          <dgm:bulletEnabled val="1"/>
        </dgm:presLayoutVars>
      </dgm:prSet>
      <dgm:spPr/>
      <dgm:t>
        <a:bodyPr/>
        <a:lstStyle/>
        <a:p>
          <a:endParaRPr lang="de-DE"/>
        </a:p>
      </dgm:t>
    </dgm:pt>
    <dgm:pt modelId="{C02B6425-8AC8-429F-837B-B32DA05C1E07}" type="pres">
      <dgm:prSet presAssocID="{DBA9FB72-2549-4A46-8153-01C37D7136CE}" presName="sp" presStyleCnt="0"/>
      <dgm:spPr/>
    </dgm:pt>
    <dgm:pt modelId="{8DC5CC90-CEDC-4A46-B51F-8FE54185F2AF}" type="pres">
      <dgm:prSet presAssocID="{6C74DE78-A7A9-441C-B651-22DB86276399}" presName="linNode" presStyleCnt="0"/>
      <dgm:spPr/>
    </dgm:pt>
    <dgm:pt modelId="{A0643650-3B65-4B38-A04E-434B645FB913}" type="pres">
      <dgm:prSet presAssocID="{6C74DE78-A7A9-441C-B651-22DB86276399}" presName="parentText" presStyleLbl="node1" presStyleIdx="1" presStyleCnt="4" custScaleX="30522" custScaleY="102673" custLinFactNeighborX="-5" custLinFactNeighborY="-3732">
        <dgm:presLayoutVars>
          <dgm:chMax val="1"/>
          <dgm:bulletEnabled val="1"/>
        </dgm:presLayoutVars>
      </dgm:prSet>
      <dgm:spPr/>
      <dgm:t>
        <a:bodyPr/>
        <a:lstStyle/>
        <a:p>
          <a:endParaRPr lang="de-DE"/>
        </a:p>
      </dgm:t>
    </dgm:pt>
    <dgm:pt modelId="{929C6C55-2236-4AB2-BEBD-1C59FEBE7C17}" type="pres">
      <dgm:prSet presAssocID="{6C74DE78-A7A9-441C-B651-22DB86276399}" presName="descendantText" presStyleLbl="alignAccFollowNode1" presStyleIdx="1" presStyleCnt="4" custAng="0" custScaleX="156646" custScaleY="123871">
        <dgm:presLayoutVars>
          <dgm:bulletEnabled val="1"/>
        </dgm:presLayoutVars>
      </dgm:prSet>
      <dgm:spPr/>
      <dgm:t>
        <a:bodyPr/>
        <a:lstStyle/>
        <a:p>
          <a:endParaRPr lang="de-DE"/>
        </a:p>
      </dgm:t>
    </dgm:pt>
    <dgm:pt modelId="{B417516C-E687-41B9-B772-68ED453BD1BB}" type="pres">
      <dgm:prSet presAssocID="{648AB4B3-59B1-4D02-92D4-4012C7A34B68}" presName="sp" presStyleCnt="0"/>
      <dgm:spPr/>
    </dgm:pt>
    <dgm:pt modelId="{796CCBDD-45D6-4045-B3EA-0046958AEBAC}" type="pres">
      <dgm:prSet presAssocID="{681104BB-B145-40E3-92F9-5896D2B28113}" presName="linNode" presStyleCnt="0"/>
      <dgm:spPr/>
    </dgm:pt>
    <dgm:pt modelId="{2ADDFCB6-79C4-4010-8F2B-F21460913588}" type="pres">
      <dgm:prSet presAssocID="{681104BB-B145-40E3-92F9-5896D2B28113}" presName="parentText" presStyleLbl="node1" presStyleIdx="2" presStyleCnt="4" custScaleX="28223" custScaleY="85316">
        <dgm:presLayoutVars>
          <dgm:chMax val="1"/>
          <dgm:bulletEnabled val="1"/>
        </dgm:presLayoutVars>
      </dgm:prSet>
      <dgm:spPr/>
      <dgm:t>
        <a:bodyPr/>
        <a:lstStyle/>
        <a:p>
          <a:endParaRPr lang="de-DE"/>
        </a:p>
      </dgm:t>
    </dgm:pt>
    <dgm:pt modelId="{9DBE68DA-1935-4EFC-A724-6AA1755DD932}" type="pres">
      <dgm:prSet presAssocID="{681104BB-B145-40E3-92F9-5896D2B28113}" presName="descendantText" presStyleLbl="alignAccFollowNode1" presStyleIdx="2" presStyleCnt="4" custScaleX="140577" custScaleY="82686">
        <dgm:presLayoutVars>
          <dgm:bulletEnabled val="1"/>
        </dgm:presLayoutVars>
      </dgm:prSet>
      <dgm:spPr/>
      <dgm:t>
        <a:bodyPr/>
        <a:lstStyle/>
        <a:p>
          <a:endParaRPr lang="de-DE"/>
        </a:p>
      </dgm:t>
    </dgm:pt>
    <dgm:pt modelId="{18248CCC-EF9A-4FFF-87ED-564EBA5F81CE}" type="pres">
      <dgm:prSet presAssocID="{CF740B50-3F29-4059-82AD-B1F158F6ECB8}" presName="sp" presStyleCnt="0"/>
      <dgm:spPr/>
    </dgm:pt>
    <dgm:pt modelId="{600CB975-1A02-4A37-86EE-0C07A355C0EB}" type="pres">
      <dgm:prSet presAssocID="{74C94F78-9F39-4318-8D28-D8F81E538481}" presName="linNode" presStyleCnt="0"/>
      <dgm:spPr/>
    </dgm:pt>
    <dgm:pt modelId="{03CA9C40-BED8-4136-9214-648A5DF0C363}" type="pres">
      <dgm:prSet presAssocID="{74C94F78-9F39-4318-8D28-D8F81E538481}" presName="parentText" presStyleLbl="node1" presStyleIdx="3" presStyleCnt="4" custScaleX="32923" custScaleY="82645">
        <dgm:presLayoutVars>
          <dgm:chMax val="1"/>
          <dgm:bulletEnabled val="1"/>
        </dgm:presLayoutVars>
      </dgm:prSet>
      <dgm:spPr/>
      <dgm:t>
        <a:bodyPr/>
        <a:lstStyle/>
        <a:p>
          <a:endParaRPr lang="de-DE"/>
        </a:p>
      </dgm:t>
    </dgm:pt>
    <dgm:pt modelId="{77EEA52C-E321-4BCC-8140-07A6DAAAFA08}" type="pres">
      <dgm:prSet presAssocID="{74C94F78-9F39-4318-8D28-D8F81E538481}" presName="descendantText" presStyleLbl="alignAccFollowNode1" presStyleIdx="3" presStyleCnt="4" custScaleX="162971" custScaleY="86467" custLinFactNeighborX="216" custLinFactNeighborY="2038">
        <dgm:presLayoutVars>
          <dgm:bulletEnabled val="1"/>
        </dgm:presLayoutVars>
      </dgm:prSet>
      <dgm:spPr/>
      <dgm:t>
        <a:bodyPr/>
        <a:lstStyle/>
        <a:p>
          <a:endParaRPr lang="de-DE"/>
        </a:p>
      </dgm:t>
    </dgm:pt>
  </dgm:ptLst>
  <dgm:cxnLst>
    <dgm:cxn modelId="{05DC9C1F-98F1-4A81-8CE7-E29C3D93A8DF}" type="presOf" srcId="{681104BB-B145-40E3-92F9-5896D2B28113}" destId="{2ADDFCB6-79C4-4010-8F2B-F21460913588}" srcOrd="0" destOrd="0" presId="urn:microsoft.com/office/officeart/2005/8/layout/vList5"/>
    <dgm:cxn modelId="{A5B741CB-3799-44B5-A117-79C2CFC74BFD}" srcId="{74C94F78-9F39-4318-8D28-D8F81E538481}" destId="{BF687197-6000-40DE-B6DD-F6DC8E7F3C17}" srcOrd="1" destOrd="0" parTransId="{884EE521-3685-4C2F-BFAC-A814018DCEAF}" sibTransId="{BD9FBAED-F721-4F5E-9E80-F57C96707FAC}"/>
    <dgm:cxn modelId="{0F033A62-C225-4F76-AB06-E3F7EC978512}" type="presOf" srcId="{74C94F78-9F39-4318-8D28-D8F81E538481}" destId="{03CA9C40-BED8-4136-9214-648A5DF0C363}" srcOrd="0" destOrd="0" presId="urn:microsoft.com/office/officeart/2005/8/layout/vList5"/>
    <dgm:cxn modelId="{C7C47AC3-91BC-4D99-AFFD-0E952CD2B0F8}" type="presOf" srcId="{7D4A3BA9-CC65-44D5-B20A-14E506B27F23}" destId="{77EEA52C-E321-4BCC-8140-07A6DAAAFA08}" srcOrd="0" destOrd="2" presId="urn:microsoft.com/office/officeart/2005/8/layout/vList5"/>
    <dgm:cxn modelId="{2E85295F-CC5D-4FF2-853B-AFDC2905F9E4}" srcId="{6F2E6F07-E8FA-4D92-90BB-FBB103F26863}" destId="{57B9B2D9-C1EE-45D2-9B85-3356DD93E8F4}" srcOrd="0" destOrd="0" parTransId="{F6385851-79D9-40D7-A1F2-978C0B9450B9}" sibTransId="{7D3A9FF8-406F-45CB-9088-BD3DE90898FE}"/>
    <dgm:cxn modelId="{3B2C62C5-5C81-4188-A0A7-3044B1B42DE1}" type="presOf" srcId="{E248472B-3E04-4F5F-A371-88D7B3D24F0F}" destId="{929C6C55-2236-4AB2-BEBD-1C59FEBE7C17}" srcOrd="0" destOrd="1" presId="urn:microsoft.com/office/officeart/2005/8/layout/vList5"/>
    <dgm:cxn modelId="{18F67F9F-9D53-437D-99B7-3D1B770921AA}" type="presOf" srcId="{A9991AFB-F1DE-4B03-A82B-E17D0646F2E5}" destId="{929C6C55-2236-4AB2-BEBD-1C59FEBE7C17}" srcOrd="0" destOrd="0" presId="urn:microsoft.com/office/officeart/2005/8/layout/vList5"/>
    <dgm:cxn modelId="{B61820E5-2008-4E67-BE93-23697B36BDE4}" srcId="{C8C0EC62-5A03-462F-838F-5437C8736997}" destId="{6C74DE78-A7A9-441C-B651-22DB86276399}" srcOrd="1" destOrd="0" parTransId="{5E6FBDAB-3B74-491A-BD43-07A2DFE2B8D3}" sibTransId="{648AB4B3-59B1-4D02-92D4-4012C7A34B68}"/>
    <dgm:cxn modelId="{FD139CCE-E3CA-4D5D-90BD-F5BBB3E21EE9}" type="presOf" srcId="{57B9B2D9-C1EE-45D2-9B85-3356DD93E8F4}" destId="{B604E24D-4BAC-4BB5-8B00-E653B88B6258}" srcOrd="0" destOrd="0" presId="urn:microsoft.com/office/officeart/2005/8/layout/vList5"/>
    <dgm:cxn modelId="{96DD6461-8E9B-4598-A334-1A68CBCD099F}" srcId="{C8C0EC62-5A03-462F-838F-5437C8736997}" destId="{681104BB-B145-40E3-92F9-5896D2B28113}" srcOrd="2" destOrd="0" parTransId="{DBFF19FA-2008-40F3-A9AE-5C91B68CAD9A}" sibTransId="{CF740B50-3F29-4059-82AD-B1F158F6ECB8}"/>
    <dgm:cxn modelId="{9A736834-367F-45C2-9E69-B4F4143B9523}" srcId="{C8C0EC62-5A03-462F-838F-5437C8736997}" destId="{6F2E6F07-E8FA-4D92-90BB-FBB103F26863}" srcOrd="0" destOrd="0" parTransId="{8FF2E31E-3283-4FE8-A381-1F97455D0D7D}" sibTransId="{DBA9FB72-2549-4A46-8153-01C37D7136CE}"/>
    <dgm:cxn modelId="{D1A28E50-7685-4650-89FB-948A860C5017}" srcId="{74C94F78-9F39-4318-8D28-D8F81E538481}" destId="{7D4A3BA9-CC65-44D5-B20A-14E506B27F23}" srcOrd="2" destOrd="0" parTransId="{07D0E438-8341-4E98-B8A6-7F8883754EBE}" sibTransId="{5B8D0CE7-D04F-4BCB-B38D-377ECE4295EC}"/>
    <dgm:cxn modelId="{4DCE727D-C486-4EB9-8FF8-166668364715}" type="presOf" srcId="{C8C0EC62-5A03-462F-838F-5437C8736997}" destId="{7D06FA0A-034D-48A1-B4A4-022F6BC4483F}" srcOrd="0" destOrd="0" presId="urn:microsoft.com/office/officeart/2005/8/layout/vList5"/>
    <dgm:cxn modelId="{8F6C7A49-C7F2-4CB8-80C8-51DABEFE04BD}" srcId="{6C74DE78-A7A9-441C-B651-22DB86276399}" destId="{A9991AFB-F1DE-4B03-A82B-E17D0646F2E5}" srcOrd="0" destOrd="0" parTransId="{C5B7DECB-A6D6-4AF8-B914-00315D3F5B6B}" sibTransId="{936B7273-92F4-41C2-A845-FEF5FDA27BBD}"/>
    <dgm:cxn modelId="{8FDA4807-F0EF-499E-AC09-3D2AA75BB8CF}" type="presOf" srcId="{6C74DE78-A7A9-441C-B651-22DB86276399}" destId="{A0643650-3B65-4B38-A04E-434B645FB913}" srcOrd="0" destOrd="0" presId="urn:microsoft.com/office/officeart/2005/8/layout/vList5"/>
    <dgm:cxn modelId="{7F8AE0F7-40CD-46F4-B85B-8DB78168D27D}" srcId="{681104BB-B145-40E3-92F9-5896D2B28113}" destId="{5CBEF8EF-5682-472A-B341-CE2DF5CD752F}" srcOrd="0" destOrd="0" parTransId="{EF9EEF88-6554-4D50-B950-EF8A733AE6FE}" sibTransId="{5995A92A-D198-4ECA-960D-BA72961ABC03}"/>
    <dgm:cxn modelId="{932CB912-A422-43FF-8AAC-64DBFBED7C94}" type="presOf" srcId="{6F2E6F07-E8FA-4D92-90BB-FBB103F26863}" destId="{36888A7C-F729-413C-8FC6-3D89C3153A87}" srcOrd="0" destOrd="0" presId="urn:microsoft.com/office/officeart/2005/8/layout/vList5"/>
    <dgm:cxn modelId="{BC8C3129-C6C0-4444-8E12-34543713A0BB}" srcId="{C8C0EC62-5A03-462F-838F-5437C8736997}" destId="{74C94F78-9F39-4318-8D28-D8F81E538481}" srcOrd="3" destOrd="0" parTransId="{B9FFD78B-7400-4680-AFB8-27819F48EDB2}" sibTransId="{595485E9-3BCE-40DC-A8C4-C5855E9E2559}"/>
    <dgm:cxn modelId="{27D95A01-2D86-41A9-BAB6-42D98E31370D}" type="presOf" srcId="{5CBEF8EF-5682-472A-B341-CE2DF5CD752F}" destId="{9DBE68DA-1935-4EFC-A724-6AA1755DD932}" srcOrd="0" destOrd="0" presId="urn:microsoft.com/office/officeart/2005/8/layout/vList5"/>
    <dgm:cxn modelId="{2A5BA11D-C46C-442C-AA1E-B3057FF30BAB}" type="presOf" srcId="{85203AF2-1BD2-43A0-81FF-1A2A5A357928}" destId="{77EEA52C-E321-4BCC-8140-07A6DAAAFA08}" srcOrd="0" destOrd="0" presId="urn:microsoft.com/office/officeart/2005/8/layout/vList5"/>
    <dgm:cxn modelId="{F36F8B34-98EA-42AF-A0DF-0BBFE366AB66}" srcId="{74C94F78-9F39-4318-8D28-D8F81E538481}" destId="{85203AF2-1BD2-43A0-81FF-1A2A5A357928}" srcOrd="0" destOrd="0" parTransId="{A924DE03-AFD5-4CB8-987E-47551CFA5562}" sibTransId="{3D10BECC-B11D-4631-8985-7E677F3ADBA5}"/>
    <dgm:cxn modelId="{AF4798D4-58B4-4BA4-B568-F69352059740}" type="presOf" srcId="{BF687197-6000-40DE-B6DD-F6DC8E7F3C17}" destId="{77EEA52C-E321-4BCC-8140-07A6DAAAFA08}" srcOrd="0" destOrd="1" presId="urn:microsoft.com/office/officeart/2005/8/layout/vList5"/>
    <dgm:cxn modelId="{A97D852A-1306-42BC-A903-B0A9A024F1D7}" srcId="{6C74DE78-A7A9-441C-B651-22DB86276399}" destId="{E248472B-3E04-4F5F-A371-88D7B3D24F0F}" srcOrd="1" destOrd="0" parTransId="{C3EC0065-964B-4C13-96F5-3FBAD43C04B6}" sibTransId="{77A89EDE-DE98-4493-9A7E-009C495FBBA4}"/>
    <dgm:cxn modelId="{262E80D1-D4E6-4672-A86E-C5442A0FF00F}" type="presParOf" srcId="{7D06FA0A-034D-48A1-B4A4-022F6BC4483F}" destId="{72599652-CCFA-4E7A-8975-C966DE4E8199}" srcOrd="0" destOrd="0" presId="urn:microsoft.com/office/officeart/2005/8/layout/vList5"/>
    <dgm:cxn modelId="{59DA3BFE-BE36-4DA1-9B1F-8A28B093A7A9}" type="presParOf" srcId="{72599652-CCFA-4E7A-8975-C966DE4E8199}" destId="{36888A7C-F729-413C-8FC6-3D89C3153A87}" srcOrd="0" destOrd="0" presId="urn:microsoft.com/office/officeart/2005/8/layout/vList5"/>
    <dgm:cxn modelId="{382EB4E2-CA13-4356-A196-CBF0D90A6720}" type="presParOf" srcId="{72599652-CCFA-4E7A-8975-C966DE4E8199}" destId="{B604E24D-4BAC-4BB5-8B00-E653B88B6258}" srcOrd="1" destOrd="0" presId="urn:microsoft.com/office/officeart/2005/8/layout/vList5"/>
    <dgm:cxn modelId="{AE2A423A-1CCF-4320-83FC-82E39D986B15}" type="presParOf" srcId="{7D06FA0A-034D-48A1-B4A4-022F6BC4483F}" destId="{C02B6425-8AC8-429F-837B-B32DA05C1E07}" srcOrd="1" destOrd="0" presId="urn:microsoft.com/office/officeart/2005/8/layout/vList5"/>
    <dgm:cxn modelId="{0521D449-0970-4528-8825-CD315532C238}" type="presParOf" srcId="{7D06FA0A-034D-48A1-B4A4-022F6BC4483F}" destId="{8DC5CC90-CEDC-4A46-B51F-8FE54185F2AF}" srcOrd="2" destOrd="0" presId="urn:microsoft.com/office/officeart/2005/8/layout/vList5"/>
    <dgm:cxn modelId="{F716B033-128C-4BF0-A268-95A706DCF085}" type="presParOf" srcId="{8DC5CC90-CEDC-4A46-B51F-8FE54185F2AF}" destId="{A0643650-3B65-4B38-A04E-434B645FB913}" srcOrd="0" destOrd="0" presId="urn:microsoft.com/office/officeart/2005/8/layout/vList5"/>
    <dgm:cxn modelId="{5670C317-BD49-462E-BBCA-C5205312035D}" type="presParOf" srcId="{8DC5CC90-CEDC-4A46-B51F-8FE54185F2AF}" destId="{929C6C55-2236-4AB2-BEBD-1C59FEBE7C17}" srcOrd="1" destOrd="0" presId="urn:microsoft.com/office/officeart/2005/8/layout/vList5"/>
    <dgm:cxn modelId="{ABDC01BF-D8A7-409D-BE66-05B42C29216D}" type="presParOf" srcId="{7D06FA0A-034D-48A1-B4A4-022F6BC4483F}" destId="{B417516C-E687-41B9-B772-68ED453BD1BB}" srcOrd="3" destOrd="0" presId="urn:microsoft.com/office/officeart/2005/8/layout/vList5"/>
    <dgm:cxn modelId="{1110A4EF-0967-4FC6-A6DC-C7AFB93CF2E1}" type="presParOf" srcId="{7D06FA0A-034D-48A1-B4A4-022F6BC4483F}" destId="{796CCBDD-45D6-4045-B3EA-0046958AEBAC}" srcOrd="4" destOrd="0" presId="urn:microsoft.com/office/officeart/2005/8/layout/vList5"/>
    <dgm:cxn modelId="{745F51A3-BBC3-4624-AF96-0CE38F28CFDE}" type="presParOf" srcId="{796CCBDD-45D6-4045-B3EA-0046958AEBAC}" destId="{2ADDFCB6-79C4-4010-8F2B-F21460913588}" srcOrd="0" destOrd="0" presId="urn:microsoft.com/office/officeart/2005/8/layout/vList5"/>
    <dgm:cxn modelId="{51032B2B-2CD4-4EC2-B22C-31D7EA8F23CC}" type="presParOf" srcId="{796CCBDD-45D6-4045-B3EA-0046958AEBAC}" destId="{9DBE68DA-1935-4EFC-A724-6AA1755DD932}" srcOrd="1" destOrd="0" presId="urn:microsoft.com/office/officeart/2005/8/layout/vList5"/>
    <dgm:cxn modelId="{BD52F581-3431-4C1F-A9E0-10C4B52764EB}" type="presParOf" srcId="{7D06FA0A-034D-48A1-B4A4-022F6BC4483F}" destId="{18248CCC-EF9A-4FFF-87ED-564EBA5F81CE}" srcOrd="5" destOrd="0" presId="urn:microsoft.com/office/officeart/2005/8/layout/vList5"/>
    <dgm:cxn modelId="{864DC76A-F0A5-4234-B747-4FE0FB8203F8}" type="presParOf" srcId="{7D06FA0A-034D-48A1-B4A4-022F6BC4483F}" destId="{600CB975-1A02-4A37-86EE-0C07A355C0EB}" srcOrd="6" destOrd="0" presId="urn:microsoft.com/office/officeart/2005/8/layout/vList5"/>
    <dgm:cxn modelId="{D1804363-483D-440F-BBBD-8AD873F4388C}" type="presParOf" srcId="{600CB975-1A02-4A37-86EE-0C07A355C0EB}" destId="{03CA9C40-BED8-4136-9214-648A5DF0C363}" srcOrd="0" destOrd="0" presId="urn:microsoft.com/office/officeart/2005/8/layout/vList5"/>
    <dgm:cxn modelId="{95C0CCF1-86AD-4D18-9F04-286926666716}" type="presParOf" srcId="{600CB975-1A02-4A37-86EE-0C07A355C0EB}" destId="{77EEA52C-E321-4BCC-8140-07A6DAAAFA08}"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C16C85E-A615-4986-BD81-89AABE6895DC}" type="doc">
      <dgm:prSet loTypeId="urn:microsoft.com/office/officeart/2005/8/layout/process4" loCatId="process" qsTypeId="urn:microsoft.com/office/officeart/2005/8/quickstyle/simple1" qsCatId="simple" csTypeId="urn:microsoft.com/office/officeart/2005/8/colors/colorful1" csCatId="colorful" phldr="1"/>
      <dgm:spPr/>
      <dgm:t>
        <a:bodyPr/>
        <a:lstStyle/>
        <a:p>
          <a:endParaRPr lang="fr-CA"/>
        </a:p>
      </dgm:t>
    </dgm:pt>
    <dgm:pt modelId="{0E8CB710-8DE7-4A41-999C-0D2C235D3AD4}">
      <dgm:prSet custT="1"/>
      <dgm:spPr/>
      <dgm:t>
        <a:bodyPr/>
        <a:lstStyle/>
        <a:p>
          <a:pPr rtl="0"/>
          <a:r>
            <a:rPr lang="en-US" sz="2000" b="1" dirty="0"/>
            <a:t>DRAFT INTER-AMERICAN PROPOSAL (DIAP): PP</a:t>
          </a:r>
          <a:r>
            <a:rPr lang="en-US" sz="2000" dirty="0"/>
            <a:t> that has been </a:t>
          </a:r>
          <a:r>
            <a:rPr lang="en-US" sz="2000" b="1" dirty="0"/>
            <a:t>supported by at least one other </a:t>
          </a:r>
          <a:r>
            <a:rPr lang="en-US" sz="2000" dirty="0"/>
            <a:t>Member State.</a:t>
          </a:r>
          <a:endParaRPr lang="fr-CA" sz="2000" dirty="0"/>
        </a:p>
      </dgm:t>
    </dgm:pt>
    <dgm:pt modelId="{B98DB076-598E-4A62-B9F9-36FEBE48E0AB}" type="parTrans" cxnId="{A23846E4-D17D-42F3-B5E0-C8526383E2EA}">
      <dgm:prSet/>
      <dgm:spPr/>
      <dgm:t>
        <a:bodyPr/>
        <a:lstStyle/>
        <a:p>
          <a:endParaRPr lang="fr-CA"/>
        </a:p>
      </dgm:t>
    </dgm:pt>
    <dgm:pt modelId="{0061553E-E131-4ED0-B2CE-7B0681657255}" type="sibTrans" cxnId="{A23846E4-D17D-42F3-B5E0-C8526383E2EA}">
      <dgm:prSet/>
      <dgm:spPr/>
      <dgm:t>
        <a:bodyPr/>
        <a:lstStyle/>
        <a:p>
          <a:endParaRPr lang="fr-CA"/>
        </a:p>
      </dgm:t>
    </dgm:pt>
    <dgm:pt modelId="{02FF14FF-C436-46FB-BF03-B0314410C0DC}">
      <dgm:prSet custT="1"/>
      <dgm:spPr/>
      <dgm:t>
        <a:bodyPr/>
        <a:lstStyle/>
        <a:p>
          <a:pPr rtl="0"/>
          <a:r>
            <a:rPr lang="en-US" sz="2000" b="1" dirty="0"/>
            <a:t>INTER-AMERICAN</a:t>
          </a:r>
          <a:r>
            <a:rPr lang="en-US" sz="1900" b="1" dirty="0"/>
            <a:t> PROPOSAL (IAP): DIAP</a:t>
          </a:r>
          <a:r>
            <a:rPr lang="en-US" sz="1900" dirty="0"/>
            <a:t> </a:t>
          </a:r>
          <a:r>
            <a:rPr lang="en-US" sz="1900" b="1" dirty="0"/>
            <a:t>supported by at least six </a:t>
          </a:r>
          <a:r>
            <a:rPr lang="en-US" sz="1900" dirty="0"/>
            <a:t>Members States </a:t>
          </a:r>
          <a:r>
            <a:rPr lang="en-US" sz="1900" b="1" dirty="0"/>
            <a:t>and not opposed by more than 50% </a:t>
          </a:r>
          <a:r>
            <a:rPr lang="en-US" sz="1900" dirty="0"/>
            <a:t>of the number of supports obtained.</a:t>
          </a:r>
          <a:endParaRPr lang="fr-CA" sz="1900" dirty="0"/>
        </a:p>
      </dgm:t>
    </dgm:pt>
    <dgm:pt modelId="{8EA2267C-7E7A-410F-8388-798E51E4E4B3}" type="parTrans" cxnId="{4A44A92B-AB15-4AB3-905D-1D2E4BD8B562}">
      <dgm:prSet/>
      <dgm:spPr/>
      <dgm:t>
        <a:bodyPr/>
        <a:lstStyle/>
        <a:p>
          <a:endParaRPr lang="fr-CA"/>
        </a:p>
      </dgm:t>
    </dgm:pt>
    <dgm:pt modelId="{EFA01A21-FD95-480F-889B-5783F1B1BDF1}" type="sibTrans" cxnId="{4A44A92B-AB15-4AB3-905D-1D2E4BD8B562}">
      <dgm:prSet/>
      <dgm:spPr/>
      <dgm:t>
        <a:bodyPr/>
        <a:lstStyle/>
        <a:p>
          <a:endParaRPr lang="fr-CA"/>
        </a:p>
      </dgm:t>
    </dgm:pt>
    <dgm:pt modelId="{CC0340B1-0E1F-4CC0-B54A-56EF3B29604A}" type="pres">
      <dgm:prSet presAssocID="{EC16C85E-A615-4986-BD81-89AABE6895DC}" presName="Name0" presStyleCnt="0">
        <dgm:presLayoutVars>
          <dgm:dir/>
          <dgm:animLvl val="lvl"/>
          <dgm:resizeHandles val="exact"/>
        </dgm:presLayoutVars>
      </dgm:prSet>
      <dgm:spPr/>
      <dgm:t>
        <a:bodyPr/>
        <a:lstStyle/>
        <a:p>
          <a:endParaRPr lang="de-DE"/>
        </a:p>
      </dgm:t>
    </dgm:pt>
    <dgm:pt modelId="{38097A79-D621-4EFE-A620-C9BA423F8651}" type="pres">
      <dgm:prSet presAssocID="{02FF14FF-C436-46FB-BF03-B0314410C0DC}" presName="boxAndChildren" presStyleCnt="0"/>
      <dgm:spPr/>
    </dgm:pt>
    <dgm:pt modelId="{4119E26E-16D7-41D5-87F6-104489E93B3B}" type="pres">
      <dgm:prSet presAssocID="{02FF14FF-C436-46FB-BF03-B0314410C0DC}" presName="parentTextBox" presStyleLbl="node1" presStyleIdx="0" presStyleCnt="2"/>
      <dgm:spPr/>
      <dgm:t>
        <a:bodyPr/>
        <a:lstStyle/>
        <a:p>
          <a:endParaRPr lang="de-DE"/>
        </a:p>
      </dgm:t>
    </dgm:pt>
    <dgm:pt modelId="{FB8E650B-1A62-461F-A488-A77CD376216F}" type="pres">
      <dgm:prSet presAssocID="{0061553E-E131-4ED0-B2CE-7B0681657255}" presName="sp" presStyleCnt="0"/>
      <dgm:spPr/>
    </dgm:pt>
    <dgm:pt modelId="{79BDE9B4-47DF-4424-B953-C7765773F695}" type="pres">
      <dgm:prSet presAssocID="{0E8CB710-8DE7-4A41-999C-0D2C235D3AD4}" presName="arrowAndChildren" presStyleCnt="0"/>
      <dgm:spPr/>
    </dgm:pt>
    <dgm:pt modelId="{34BDA8BD-1018-4148-A165-47EC2AB7734B}" type="pres">
      <dgm:prSet presAssocID="{0E8CB710-8DE7-4A41-999C-0D2C235D3AD4}" presName="parentTextArrow" presStyleLbl="node1" presStyleIdx="1" presStyleCnt="2"/>
      <dgm:spPr/>
      <dgm:t>
        <a:bodyPr/>
        <a:lstStyle/>
        <a:p>
          <a:endParaRPr lang="de-DE"/>
        </a:p>
      </dgm:t>
    </dgm:pt>
  </dgm:ptLst>
  <dgm:cxnLst>
    <dgm:cxn modelId="{CB345615-DF44-41E4-B92D-2BBD64DA54C5}" type="presOf" srcId="{02FF14FF-C436-46FB-BF03-B0314410C0DC}" destId="{4119E26E-16D7-41D5-87F6-104489E93B3B}" srcOrd="0" destOrd="0" presId="urn:microsoft.com/office/officeart/2005/8/layout/process4"/>
    <dgm:cxn modelId="{415A1179-6F7E-42CC-B7A3-CBA6400C7634}" type="presOf" srcId="{0E8CB710-8DE7-4A41-999C-0D2C235D3AD4}" destId="{34BDA8BD-1018-4148-A165-47EC2AB7734B}" srcOrd="0" destOrd="0" presId="urn:microsoft.com/office/officeart/2005/8/layout/process4"/>
    <dgm:cxn modelId="{4A44A92B-AB15-4AB3-905D-1D2E4BD8B562}" srcId="{EC16C85E-A615-4986-BD81-89AABE6895DC}" destId="{02FF14FF-C436-46FB-BF03-B0314410C0DC}" srcOrd="1" destOrd="0" parTransId="{8EA2267C-7E7A-410F-8388-798E51E4E4B3}" sibTransId="{EFA01A21-FD95-480F-889B-5783F1B1BDF1}"/>
    <dgm:cxn modelId="{A23846E4-D17D-42F3-B5E0-C8526383E2EA}" srcId="{EC16C85E-A615-4986-BD81-89AABE6895DC}" destId="{0E8CB710-8DE7-4A41-999C-0D2C235D3AD4}" srcOrd="0" destOrd="0" parTransId="{B98DB076-598E-4A62-B9F9-36FEBE48E0AB}" sibTransId="{0061553E-E131-4ED0-B2CE-7B0681657255}"/>
    <dgm:cxn modelId="{D8E6E795-D900-491E-A976-065E4C14A3EE}" type="presOf" srcId="{EC16C85E-A615-4986-BD81-89AABE6895DC}" destId="{CC0340B1-0E1F-4CC0-B54A-56EF3B29604A}" srcOrd="0" destOrd="0" presId="urn:microsoft.com/office/officeart/2005/8/layout/process4"/>
    <dgm:cxn modelId="{21E0B237-8347-4FFB-8B5E-7FC4DE4AD879}" type="presParOf" srcId="{CC0340B1-0E1F-4CC0-B54A-56EF3B29604A}" destId="{38097A79-D621-4EFE-A620-C9BA423F8651}" srcOrd="0" destOrd="0" presId="urn:microsoft.com/office/officeart/2005/8/layout/process4"/>
    <dgm:cxn modelId="{3407F26F-273C-4961-B4A5-51F2949B2F59}" type="presParOf" srcId="{38097A79-D621-4EFE-A620-C9BA423F8651}" destId="{4119E26E-16D7-41D5-87F6-104489E93B3B}" srcOrd="0" destOrd="0" presId="urn:microsoft.com/office/officeart/2005/8/layout/process4"/>
    <dgm:cxn modelId="{FE57E263-964A-406A-9465-3C3BFE0D0B11}" type="presParOf" srcId="{CC0340B1-0E1F-4CC0-B54A-56EF3B29604A}" destId="{FB8E650B-1A62-461F-A488-A77CD376216F}" srcOrd="1" destOrd="0" presId="urn:microsoft.com/office/officeart/2005/8/layout/process4"/>
    <dgm:cxn modelId="{4B70B2E2-1E30-4242-8B86-543021791D69}" type="presParOf" srcId="{CC0340B1-0E1F-4CC0-B54A-56EF3B29604A}" destId="{79BDE9B4-47DF-4424-B953-C7765773F695}" srcOrd="2" destOrd="0" presId="urn:microsoft.com/office/officeart/2005/8/layout/process4"/>
    <dgm:cxn modelId="{5D5E70B0-B0F3-48A3-9AF7-A3F1EB5F11E2}" type="presParOf" srcId="{79BDE9B4-47DF-4424-B953-C7765773F695}" destId="{34BDA8BD-1018-4148-A165-47EC2AB7734B}"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C7746E2-4D96-45AA-9631-05B976E9CDBD}"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CA"/>
        </a:p>
      </dgm:t>
    </dgm:pt>
    <dgm:pt modelId="{0211F404-B2C4-45A3-A68A-C033B6D72F69}">
      <dgm:prSet custT="1"/>
      <dgm:spPr/>
      <dgm:t>
        <a:bodyPr/>
        <a:lstStyle/>
        <a:p>
          <a:pPr rtl="0"/>
          <a:r>
            <a:rPr lang="en-CA" sz="2600" dirty="0"/>
            <a:t>Eight meetings to date </a:t>
          </a:r>
          <a:endParaRPr lang="fr-CA" sz="2600" dirty="0"/>
        </a:p>
      </dgm:t>
    </dgm:pt>
    <dgm:pt modelId="{89813554-79D1-4938-BAF8-EF27259C1EE1}" type="parTrans" cxnId="{08E3FA74-B54C-4488-8414-BFA49665BB7D}">
      <dgm:prSet/>
      <dgm:spPr/>
      <dgm:t>
        <a:bodyPr/>
        <a:lstStyle/>
        <a:p>
          <a:endParaRPr lang="fr-CA" sz="2400"/>
        </a:p>
      </dgm:t>
    </dgm:pt>
    <dgm:pt modelId="{6CC57599-7803-4DC2-95AA-6E989A07FCD1}" type="sibTrans" cxnId="{08E3FA74-B54C-4488-8414-BFA49665BB7D}">
      <dgm:prSet/>
      <dgm:spPr/>
      <dgm:t>
        <a:bodyPr/>
        <a:lstStyle/>
        <a:p>
          <a:endParaRPr lang="fr-CA" sz="2400"/>
        </a:p>
      </dgm:t>
    </dgm:pt>
    <dgm:pt modelId="{CAB58F34-A1DB-47A7-B4F8-41C2F74B9470}">
      <dgm:prSet custT="1"/>
      <dgm:spPr/>
      <dgm:t>
        <a:bodyPr/>
        <a:lstStyle/>
        <a:p>
          <a:pPr rtl="0"/>
          <a:r>
            <a:rPr lang="en-CA" sz="2400" dirty="0"/>
            <a:t>Discussed all 24 agenda items and 30 sub-issues</a:t>
          </a:r>
          <a:endParaRPr lang="fr-CA" sz="2400" dirty="0"/>
        </a:p>
      </dgm:t>
    </dgm:pt>
    <dgm:pt modelId="{F8A1202C-1BC3-4D61-A38B-747292DAE631}" type="parTrans" cxnId="{9B1E6A68-0DF7-4B83-ADD8-CCD91FDBEBC8}">
      <dgm:prSet/>
      <dgm:spPr/>
      <dgm:t>
        <a:bodyPr/>
        <a:lstStyle/>
        <a:p>
          <a:endParaRPr lang="fr-CA"/>
        </a:p>
      </dgm:t>
    </dgm:pt>
    <dgm:pt modelId="{3C5ED313-3E06-457C-B183-A6EF4D3D0F55}" type="sibTrans" cxnId="{9B1E6A68-0DF7-4B83-ADD8-CCD91FDBEBC8}">
      <dgm:prSet/>
      <dgm:spPr/>
      <dgm:t>
        <a:bodyPr/>
        <a:lstStyle/>
        <a:p>
          <a:endParaRPr lang="fr-CA"/>
        </a:p>
      </dgm:t>
    </dgm:pt>
    <dgm:pt modelId="{7BD7B4C8-D153-4026-B0C4-FDAD9AA9E37D}">
      <dgm:prSet custT="1"/>
      <dgm:spPr/>
      <dgm:t>
        <a:bodyPr/>
        <a:lstStyle/>
        <a:p>
          <a:pPr rtl="0"/>
          <a:r>
            <a:rPr lang="fr-CA" sz="2600" dirty="0" err="1"/>
            <a:t>Ended</a:t>
          </a:r>
          <a:r>
            <a:rPr lang="fr-CA" sz="2600" dirty="0"/>
            <a:t> discussion and </a:t>
          </a:r>
          <a:r>
            <a:rPr lang="fr-CA" sz="2600" dirty="0" err="1"/>
            <a:t>agreed</a:t>
          </a:r>
          <a:r>
            <a:rPr lang="fr-CA" sz="2600" dirty="0"/>
            <a:t> to </a:t>
          </a:r>
          <a:r>
            <a:rPr lang="fr-CA" sz="2600" dirty="0" err="1"/>
            <a:t>forward</a:t>
          </a:r>
          <a:r>
            <a:rPr lang="fr-CA" sz="2600" dirty="0"/>
            <a:t> the </a:t>
          </a:r>
          <a:r>
            <a:rPr lang="fr-CA" sz="2600" dirty="0" err="1"/>
            <a:t>following</a:t>
          </a:r>
          <a:r>
            <a:rPr lang="fr-CA" sz="2600" dirty="0"/>
            <a:t> agenda item </a:t>
          </a:r>
          <a:r>
            <a:rPr lang="fr-CA" sz="2600" dirty="0" err="1"/>
            <a:t>IAPs</a:t>
          </a:r>
          <a:r>
            <a:rPr lang="fr-CA" sz="2600" dirty="0"/>
            <a:t> to the ITU:</a:t>
          </a:r>
        </a:p>
      </dgm:t>
    </dgm:pt>
    <dgm:pt modelId="{71FC0515-9B35-4C62-946F-A31516021CF3}" type="sibTrans" cxnId="{719AC388-9F8D-47E1-B8C5-65415FEBA99A}">
      <dgm:prSet/>
      <dgm:spPr/>
      <dgm:t>
        <a:bodyPr/>
        <a:lstStyle/>
        <a:p>
          <a:endParaRPr lang="fr-CA" sz="2400"/>
        </a:p>
      </dgm:t>
    </dgm:pt>
    <dgm:pt modelId="{6E91A927-47A8-40EA-8C8B-2E8ED7A476DC}" type="parTrans" cxnId="{719AC388-9F8D-47E1-B8C5-65415FEBA99A}">
      <dgm:prSet/>
      <dgm:spPr/>
      <dgm:t>
        <a:bodyPr/>
        <a:lstStyle/>
        <a:p>
          <a:endParaRPr lang="fr-CA" sz="2400"/>
        </a:p>
      </dgm:t>
    </dgm:pt>
    <dgm:pt modelId="{33088C22-4322-4EBC-ABFB-9B41F564D792}">
      <dgm:prSet custT="1"/>
      <dgm:spPr/>
      <dgm:t>
        <a:bodyPr/>
        <a:lstStyle/>
        <a:p>
          <a:pPr rtl="0"/>
          <a:r>
            <a:rPr lang="fr-CA" sz="1800" b="1" dirty="0" err="1"/>
            <a:t>IAPs</a:t>
          </a:r>
          <a:r>
            <a:rPr lang="fr-CA" sz="1800" b="1" dirty="0"/>
            <a:t> on </a:t>
          </a:r>
          <a:r>
            <a:rPr lang="fr-CA" sz="1800" b="1" dirty="0" err="1"/>
            <a:t>virtually</a:t>
          </a:r>
          <a:r>
            <a:rPr lang="fr-CA" sz="1800" b="1" dirty="0"/>
            <a:t> all agenda items</a:t>
          </a:r>
        </a:p>
      </dgm:t>
    </dgm:pt>
    <dgm:pt modelId="{139C5A98-8ADC-4B96-9681-097C9E77D0F1}" type="sibTrans" cxnId="{5062100E-BE2A-4307-95FB-E26B3A9297CE}">
      <dgm:prSet/>
      <dgm:spPr/>
      <dgm:t>
        <a:bodyPr/>
        <a:lstStyle/>
        <a:p>
          <a:endParaRPr lang="en-US"/>
        </a:p>
      </dgm:t>
    </dgm:pt>
    <dgm:pt modelId="{30D59FEE-C437-4E34-844F-8586BA8304E4}" type="parTrans" cxnId="{5062100E-BE2A-4307-95FB-E26B3A9297CE}">
      <dgm:prSet/>
      <dgm:spPr/>
      <dgm:t>
        <a:bodyPr/>
        <a:lstStyle/>
        <a:p>
          <a:endParaRPr lang="en-US"/>
        </a:p>
      </dgm:t>
    </dgm:pt>
    <dgm:pt modelId="{C3711606-2188-41E4-BCBA-89D5EEBFE300}">
      <dgm:prSet custT="1"/>
      <dgm:spPr/>
      <dgm:t>
        <a:bodyPr/>
        <a:lstStyle/>
        <a:p>
          <a:pPr rtl="0"/>
          <a:r>
            <a:rPr lang="fr-CA" sz="1800" b="1" dirty="0" err="1"/>
            <a:t>Considering</a:t>
          </a:r>
          <a:r>
            <a:rPr lang="fr-CA" sz="1800" b="1" dirty="0"/>
            <a:t> all </a:t>
          </a:r>
          <a:r>
            <a:rPr lang="fr-CA" sz="1800" b="1" dirty="0" err="1"/>
            <a:t>ADDs</a:t>
          </a:r>
          <a:r>
            <a:rPr lang="fr-CA" sz="1800" b="1" dirty="0"/>
            <a:t>, </a:t>
          </a:r>
          <a:r>
            <a:rPr lang="fr-CA" sz="1800" b="1" dirty="0" err="1"/>
            <a:t>MODs</a:t>
          </a:r>
          <a:r>
            <a:rPr lang="fr-CA" sz="1800" b="1" dirty="0"/>
            <a:t> and </a:t>
          </a:r>
          <a:r>
            <a:rPr lang="fr-CA" sz="1800" b="1" dirty="0" err="1"/>
            <a:t>SUPs</a:t>
          </a:r>
          <a:r>
            <a:rPr lang="fr-CA" sz="1800" b="1" dirty="0"/>
            <a:t> total of 276 </a:t>
          </a:r>
          <a:r>
            <a:rPr lang="fr-CA" sz="1800" b="1" dirty="0" err="1"/>
            <a:t>proposals</a:t>
          </a:r>
          <a:r>
            <a:rPr lang="fr-CA" sz="1800" b="1" dirty="0"/>
            <a:t> </a:t>
          </a:r>
          <a:r>
            <a:rPr lang="fr-CA" sz="1800" b="1" dirty="0" err="1"/>
            <a:t>forwarded</a:t>
          </a:r>
          <a:endParaRPr lang="fr-CA" sz="1800" b="1" dirty="0"/>
        </a:p>
      </dgm:t>
    </dgm:pt>
    <dgm:pt modelId="{AF35017F-4B4A-4E98-A819-996B49209FB7}" type="parTrans" cxnId="{4F964C10-656B-4F7F-9E17-3FC6D9716718}">
      <dgm:prSet/>
      <dgm:spPr/>
      <dgm:t>
        <a:bodyPr/>
        <a:lstStyle/>
        <a:p>
          <a:endParaRPr lang="en-US"/>
        </a:p>
      </dgm:t>
    </dgm:pt>
    <dgm:pt modelId="{DF31A7CD-7E25-49EC-BC0A-B7F75B8D87FC}" type="sibTrans" cxnId="{4F964C10-656B-4F7F-9E17-3FC6D9716718}">
      <dgm:prSet/>
      <dgm:spPr/>
      <dgm:t>
        <a:bodyPr/>
        <a:lstStyle/>
        <a:p>
          <a:endParaRPr lang="en-US"/>
        </a:p>
      </dgm:t>
    </dgm:pt>
    <dgm:pt modelId="{1DAFC5A2-FC1F-4929-A871-6AA9FEB29A3D}" type="pres">
      <dgm:prSet presAssocID="{6C7746E2-4D96-45AA-9631-05B976E9CDBD}" presName="linear" presStyleCnt="0">
        <dgm:presLayoutVars>
          <dgm:dir/>
          <dgm:animLvl val="lvl"/>
          <dgm:resizeHandles val="exact"/>
        </dgm:presLayoutVars>
      </dgm:prSet>
      <dgm:spPr/>
      <dgm:t>
        <a:bodyPr/>
        <a:lstStyle/>
        <a:p>
          <a:endParaRPr lang="de-DE"/>
        </a:p>
      </dgm:t>
    </dgm:pt>
    <dgm:pt modelId="{5F9B5FD8-460F-4D8B-8927-9B997057E9F5}" type="pres">
      <dgm:prSet presAssocID="{0211F404-B2C4-45A3-A68A-C033B6D72F69}" presName="parentLin" presStyleCnt="0"/>
      <dgm:spPr/>
    </dgm:pt>
    <dgm:pt modelId="{22D78B63-F1A3-4E1C-B2AA-850B40312475}" type="pres">
      <dgm:prSet presAssocID="{0211F404-B2C4-45A3-A68A-C033B6D72F69}" presName="parentLeftMargin" presStyleLbl="node1" presStyleIdx="0" presStyleCnt="2"/>
      <dgm:spPr/>
      <dgm:t>
        <a:bodyPr/>
        <a:lstStyle/>
        <a:p>
          <a:endParaRPr lang="de-DE"/>
        </a:p>
      </dgm:t>
    </dgm:pt>
    <dgm:pt modelId="{B3C28333-B3C8-46AE-807D-BA2A9646799F}" type="pres">
      <dgm:prSet presAssocID="{0211F404-B2C4-45A3-A68A-C033B6D72F69}" presName="parentText" presStyleLbl="node1" presStyleIdx="0" presStyleCnt="2" custScaleX="132510" custScaleY="51178">
        <dgm:presLayoutVars>
          <dgm:chMax val="0"/>
          <dgm:bulletEnabled val="1"/>
        </dgm:presLayoutVars>
      </dgm:prSet>
      <dgm:spPr/>
      <dgm:t>
        <a:bodyPr/>
        <a:lstStyle/>
        <a:p>
          <a:endParaRPr lang="de-DE"/>
        </a:p>
      </dgm:t>
    </dgm:pt>
    <dgm:pt modelId="{72349433-A724-4222-B24D-11396F39D6AA}" type="pres">
      <dgm:prSet presAssocID="{0211F404-B2C4-45A3-A68A-C033B6D72F69}" presName="negativeSpace" presStyleCnt="0"/>
      <dgm:spPr/>
    </dgm:pt>
    <dgm:pt modelId="{FDFBB48D-221D-43F7-BE1B-13B41F1ED11B}" type="pres">
      <dgm:prSet presAssocID="{0211F404-B2C4-45A3-A68A-C033B6D72F69}" presName="childText" presStyleLbl="conFgAcc1" presStyleIdx="0" presStyleCnt="2" custScaleY="90483">
        <dgm:presLayoutVars>
          <dgm:bulletEnabled val="1"/>
        </dgm:presLayoutVars>
      </dgm:prSet>
      <dgm:spPr/>
      <dgm:t>
        <a:bodyPr/>
        <a:lstStyle/>
        <a:p>
          <a:endParaRPr lang="de-DE"/>
        </a:p>
      </dgm:t>
    </dgm:pt>
    <dgm:pt modelId="{5C402FB8-FA8C-4263-A03F-95CA9B1C2AE6}" type="pres">
      <dgm:prSet presAssocID="{6CC57599-7803-4DC2-95AA-6E989A07FCD1}" presName="spaceBetweenRectangles" presStyleCnt="0"/>
      <dgm:spPr/>
    </dgm:pt>
    <dgm:pt modelId="{5F2B9784-03D0-4799-ADCC-ED8308CCAC47}" type="pres">
      <dgm:prSet presAssocID="{7BD7B4C8-D153-4026-B0C4-FDAD9AA9E37D}" presName="parentLin" presStyleCnt="0"/>
      <dgm:spPr/>
    </dgm:pt>
    <dgm:pt modelId="{01625B12-24A5-4CEF-8A69-EF52B766CFF0}" type="pres">
      <dgm:prSet presAssocID="{7BD7B4C8-D153-4026-B0C4-FDAD9AA9E37D}" presName="parentLeftMargin" presStyleLbl="node1" presStyleIdx="0" presStyleCnt="2"/>
      <dgm:spPr/>
      <dgm:t>
        <a:bodyPr/>
        <a:lstStyle/>
        <a:p>
          <a:endParaRPr lang="de-DE"/>
        </a:p>
      </dgm:t>
    </dgm:pt>
    <dgm:pt modelId="{CAA1C310-0E74-416B-879E-4059C0FD1A7C}" type="pres">
      <dgm:prSet presAssocID="{7BD7B4C8-D153-4026-B0C4-FDAD9AA9E37D}" presName="parentText" presStyleLbl="node1" presStyleIdx="1" presStyleCnt="2" custScaleX="132641" custScaleY="94169">
        <dgm:presLayoutVars>
          <dgm:chMax val="0"/>
          <dgm:bulletEnabled val="1"/>
        </dgm:presLayoutVars>
      </dgm:prSet>
      <dgm:spPr/>
      <dgm:t>
        <a:bodyPr/>
        <a:lstStyle/>
        <a:p>
          <a:endParaRPr lang="de-DE"/>
        </a:p>
      </dgm:t>
    </dgm:pt>
    <dgm:pt modelId="{7C683A1D-9498-4DC8-8559-BFE79A40A058}" type="pres">
      <dgm:prSet presAssocID="{7BD7B4C8-D153-4026-B0C4-FDAD9AA9E37D}" presName="negativeSpace" presStyleCnt="0"/>
      <dgm:spPr/>
    </dgm:pt>
    <dgm:pt modelId="{F06B3F07-4891-45F2-A6FF-B9ED35AC37CE}" type="pres">
      <dgm:prSet presAssocID="{7BD7B4C8-D153-4026-B0C4-FDAD9AA9E37D}" presName="childText" presStyleLbl="conFgAcc1" presStyleIdx="1" presStyleCnt="2" custScaleX="100000" custLinFactNeighborX="0" custLinFactNeighborY="26">
        <dgm:presLayoutVars>
          <dgm:bulletEnabled val="1"/>
        </dgm:presLayoutVars>
      </dgm:prSet>
      <dgm:spPr/>
      <dgm:t>
        <a:bodyPr/>
        <a:lstStyle/>
        <a:p>
          <a:endParaRPr lang="de-DE"/>
        </a:p>
      </dgm:t>
    </dgm:pt>
  </dgm:ptLst>
  <dgm:cxnLst>
    <dgm:cxn modelId="{4F964C10-656B-4F7F-9E17-3FC6D9716718}" srcId="{7BD7B4C8-D153-4026-B0C4-FDAD9AA9E37D}" destId="{C3711606-2188-41E4-BCBA-89D5EEBFE300}" srcOrd="1" destOrd="0" parTransId="{AF35017F-4B4A-4E98-A819-996B49209FB7}" sibTransId="{DF31A7CD-7E25-49EC-BC0A-B7F75B8D87FC}"/>
    <dgm:cxn modelId="{2B9DBF6E-8145-4DF0-9EA0-7CD5444C15F9}" type="presOf" srcId="{7BD7B4C8-D153-4026-B0C4-FDAD9AA9E37D}" destId="{CAA1C310-0E74-416B-879E-4059C0FD1A7C}" srcOrd="1" destOrd="0" presId="urn:microsoft.com/office/officeart/2005/8/layout/list1"/>
    <dgm:cxn modelId="{345A4985-3B3E-4514-9345-8434245C3F79}" type="presOf" srcId="{7BD7B4C8-D153-4026-B0C4-FDAD9AA9E37D}" destId="{01625B12-24A5-4CEF-8A69-EF52B766CFF0}" srcOrd="0" destOrd="0" presId="urn:microsoft.com/office/officeart/2005/8/layout/list1"/>
    <dgm:cxn modelId="{719AC388-9F8D-47E1-B8C5-65415FEBA99A}" srcId="{6C7746E2-4D96-45AA-9631-05B976E9CDBD}" destId="{7BD7B4C8-D153-4026-B0C4-FDAD9AA9E37D}" srcOrd="1" destOrd="0" parTransId="{6E91A927-47A8-40EA-8C8B-2E8ED7A476DC}" sibTransId="{71FC0515-9B35-4C62-946F-A31516021CF3}"/>
    <dgm:cxn modelId="{9B1E6A68-0DF7-4B83-ADD8-CCD91FDBEBC8}" srcId="{0211F404-B2C4-45A3-A68A-C033B6D72F69}" destId="{CAB58F34-A1DB-47A7-B4F8-41C2F74B9470}" srcOrd="0" destOrd="0" parTransId="{F8A1202C-1BC3-4D61-A38B-747292DAE631}" sibTransId="{3C5ED313-3E06-457C-B183-A6EF4D3D0F55}"/>
    <dgm:cxn modelId="{F594FFDD-8BB5-4750-9F0C-3A1D62496088}" type="presOf" srcId="{CAB58F34-A1DB-47A7-B4F8-41C2F74B9470}" destId="{FDFBB48D-221D-43F7-BE1B-13B41F1ED11B}" srcOrd="0" destOrd="0" presId="urn:microsoft.com/office/officeart/2005/8/layout/list1"/>
    <dgm:cxn modelId="{1988668A-6B4A-4ACD-8B16-224221468DFA}" type="presOf" srcId="{0211F404-B2C4-45A3-A68A-C033B6D72F69}" destId="{B3C28333-B3C8-46AE-807D-BA2A9646799F}" srcOrd="1" destOrd="0" presId="urn:microsoft.com/office/officeart/2005/8/layout/list1"/>
    <dgm:cxn modelId="{AAF34952-C187-4123-9A3C-A2C49031ABEF}" type="presOf" srcId="{C3711606-2188-41E4-BCBA-89D5EEBFE300}" destId="{F06B3F07-4891-45F2-A6FF-B9ED35AC37CE}" srcOrd="0" destOrd="1" presId="urn:microsoft.com/office/officeart/2005/8/layout/list1"/>
    <dgm:cxn modelId="{3195681D-2E2A-494B-82A3-BD386FC0F344}" type="presOf" srcId="{0211F404-B2C4-45A3-A68A-C033B6D72F69}" destId="{22D78B63-F1A3-4E1C-B2AA-850B40312475}" srcOrd="0" destOrd="0" presId="urn:microsoft.com/office/officeart/2005/8/layout/list1"/>
    <dgm:cxn modelId="{2109ABFE-99C8-4B91-867B-857F47177C9C}" type="presOf" srcId="{6C7746E2-4D96-45AA-9631-05B976E9CDBD}" destId="{1DAFC5A2-FC1F-4929-A871-6AA9FEB29A3D}" srcOrd="0" destOrd="0" presId="urn:microsoft.com/office/officeart/2005/8/layout/list1"/>
    <dgm:cxn modelId="{08E3FA74-B54C-4488-8414-BFA49665BB7D}" srcId="{6C7746E2-4D96-45AA-9631-05B976E9CDBD}" destId="{0211F404-B2C4-45A3-A68A-C033B6D72F69}" srcOrd="0" destOrd="0" parTransId="{89813554-79D1-4938-BAF8-EF27259C1EE1}" sibTransId="{6CC57599-7803-4DC2-95AA-6E989A07FCD1}"/>
    <dgm:cxn modelId="{210B1A02-AEE2-4344-A986-475E94D24322}" type="presOf" srcId="{33088C22-4322-4EBC-ABFB-9B41F564D792}" destId="{F06B3F07-4891-45F2-A6FF-B9ED35AC37CE}" srcOrd="0" destOrd="0" presId="urn:microsoft.com/office/officeart/2005/8/layout/list1"/>
    <dgm:cxn modelId="{5062100E-BE2A-4307-95FB-E26B3A9297CE}" srcId="{7BD7B4C8-D153-4026-B0C4-FDAD9AA9E37D}" destId="{33088C22-4322-4EBC-ABFB-9B41F564D792}" srcOrd="0" destOrd="0" parTransId="{30D59FEE-C437-4E34-844F-8586BA8304E4}" sibTransId="{139C5A98-8ADC-4B96-9681-097C9E77D0F1}"/>
    <dgm:cxn modelId="{00749B8B-6AF1-454C-94DF-7A13FA45B712}" type="presParOf" srcId="{1DAFC5A2-FC1F-4929-A871-6AA9FEB29A3D}" destId="{5F9B5FD8-460F-4D8B-8927-9B997057E9F5}" srcOrd="0" destOrd="0" presId="urn:microsoft.com/office/officeart/2005/8/layout/list1"/>
    <dgm:cxn modelId="{C2D7FE3E-6CB4-47F9-9429-183B7BE0304D}" type="presParOf" srcId="{5F9B5FD8-460F-4D8B-8927-9B997057E9F5}" destId="{22D78B63-F1A3-4E1C-B2AA-850B40312475}" srcOrd="0" destOrd="0" presId="urn:microsoft.com/office/officeart/2005/8/layout/list1"/>
    <dgm:cxn modelId="{97328422-7BA4-4192-9D9E-AEBFFEEE2130}" type="presParOf" srcId="{5F9B5FD8-460F-4D8B-8927-9B997057E9F5}" destId="{B3C28333-B3C8-46AE-807D-BA2A9646799F}" srcOrd="1" destOrd="0" presId="urn:microsoft.com/office/officeart/2005/8/layout/list1"/>
    <dgm:cxn modelId="{DA3A2F89-FC40-4C1F-AF34-54A1F4D01BFF}" type="presParOf" srcId="{1DAFC5A2-FC1F-4929-A871-6AA9FEB29A3D}" destId="{72349433-A724-4222-B24D-11396F39D6AA}" srcOrd="1" destOrd="0" presId="urn:microsoft.com/office/officeart/2005/8/layout/list1"/>
    <dgm:cxn modelId="{3DAD1F25-3F27-4709-B2FF-429D1C8DA5A6}" type="presParOf" srcId="{1DAFC5A2-FC1F-4929-A871-6AA9FEB29A3D}" destId="{FDFBB48D-221D-43F7-BE1B-13B41F1ED11B}" srcOrd="2" destOrd="0" presId="urn:microsoft.com/office/officeart/2005/8/layout/list1"/>
    <dgm:cxn modelId="{59E71AD8-2AAD-4FC5-9394-434E5FBCD532}" type="presParOf" srcId="{1DAFC5A2-FC1F-4929-A871-6AA9FEB29A3D}" destId="{5C402FB8-FA8C-4263-A03F-95CA9B1C2AE6}" srcOrd="3" destOrd="0" presId="urn:microsoft.com/office/officeart/2005/8/layout/list1"/>
    <dgm:cxn modelId="{7C5949C5-D23E-4E27-B97A-EA326A4C1300}" type="presParOf" srcId="{1DAFC5A2-FC1F-4929-A871-6AA9FEB29A3D}" destId="{5F2B9784-03D0-4799-ADCC-ED8308CCAC47}" srcOrd="4" destOrd="0" presId="urn:microsoft.com/office/officeart/2005/8/layout/list1"/>
    <dgm:cxn modelId="{B18D1AAB-F003-4C12-8FD3-FAEB7FBCE9F5}" type="presParOf" srcId="{5F2B9784-03D0-4799-ADCC-ED8308CCAC47}" destId="{01625B12-24A5-4CEF-8A69-EF52B766CFF0}" srcOrd="0" destOrd="0" presId="urn:microsoft.com/office/officeart/2005/8/layout/list1"/>
    <dgm:cxn modelId="{EBF90252-EBEF-4786-95EE-9C0592108838}" type="presParOf" srcId="{5F2B9784-03D0-4799-ADCC-ED8308CCAC47}" destId="{CAA1C310-0E74-416B-879E-4059C0FD1A7C}" srcOrd="1" destOrd="0" presId="urn:microsoft.com/office/officeart/2005/8/layout/list1"/>
    <dgm:cxn modelId="{A72BB47B-DB8A-487F-A6D2-484F080A359E}" type="presParOf" srcId="{1DAFC5A2-FC1F-4929-A871-6AA9FEB29A3D}" destId="{7C683A1D-9498-4DC8-8559-BFE79A40A058}" srcOrd="5" destOrd="0" presId="urn:microsoft.com/office/officeart/2005/8/layout/list1"/>
    <dgm:cxn modelId="{D56D3AB3-9354-4CCA-B660-B66C6411BEC9}" type="presParOf" srcId="{1DAFC5A2-FC1F-4929-A871-6AA9FEB29A3D}" destId="{F06B3F07-4891-45F2-A6FF-B9ED35AC37CE}"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B38532A-FC1E-4F9C-BD6F-49B8F9DBBDBA}" type="doc">
      <dgm:prSet loTypeId="urn:microsoft.com/office/officeart/2005/8/layout/vList2" loCatId="list" qsTypeId="urn:microsoft.com/office/officeart/2005/8/quickstyle/simple1" qsCatId="simple" csTypeId="urn:microsoft.com/office/officeart/2005/8/colors/accent0_2" csCatId="mainScheme" phldr="1"/>
      <dgm:spPr/>
      <dgm:t>
        <a:bodyPr/>
        <a:lstStyle/>
        <a:p>
          <a:endParaRPr lang="fr-CA"/>
        </a:p>
      </dgm:t>
    </dgm:pt>
    <dgm:pt modelId="{9F7089E4-D77F-4761-9140-B0CC9DB24D62}" type="pres">
      <dgm:prSet presAssocID="{BB38532A-FC1E-4F9C-BD6F-49B8F9DBBDBA}" presName="linear" presStyleCnt="0">
        <dgm:presLayoutVars>
          <dgm:animLvl val="lvl"/>
          <dgm:resizeHandles val="exact"/>
        </dgm:presLayoutVars>
      </dgm:prSet>
      <dgm:spPr/>
      <dgm:t>
        <a:bodyPr/>
        <a:lstStyle/>
        <a:p>
          <a:endParaRPr lang="de-DE"/>
        </a:p>
      </dgm:t>
    </dgm:pt>
  </dgm:ptLst>
  <dgm:cxnLst>
    <dgm:cxn modelId="{7AE841F7-EF57-47F5-86DB-6C84FB52A342}" type="presOf" srcId="{BB38532A-FC1E-4F9C-BD6F-49B8F9DBBDBA}" destId="{9F7089E4-D77F-4761-9140-B0CC9DB24D62}"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6.xml><?xml version="1.0" encoding="utf-8"?>
<dgm:dataModel xmlns:dgm="http://schemas.openxmlformats.org/drawingml/2006/diagram" xmlns:a="http://schemas.openxmlformats.org/drawingml/2006/main">
  <dgm:ptLst>
    <dgm:pt modelId="{BB38532A-FC1E-4F9C-BD6F-49B8F9DBBDBA}" type="doc">
      <dgm:prSet loTypeId="urn:microsoft.com/office/officeart/2005/8/layout/vList2" loCatId="list" qsTypeId="urn:microsoft.com/office/officeart/2005/8/quickstyle/simple1" qsCatId="simple" csTypeId="urn:microsoft.com/office/officeart/2005/8/colors/accent0_2" csCatId="mainScheme" phldr="1"/>
      <dgm:spPr/>
      <dgm:t>
        <a:bodyPr/>
        <a:lstStyle/>
        <a:p>
          <a:endParaRPr lang="fr-CA"/>
        </a:p>
      </dgm:t>
    </dgm:pt>
    <dgm:pt modelId="{9F7089E4-D77F-4761-9140-B0CC9DB24D62}" type="pres">
      <dgm:prSet presAssocID="{BB38532A-FC1E-4F9C-BD6F-49B8F9DBBDBA}" presName="linear" presStyleCnt="0">
        <dgm:presLayoutVars>
          <dgm:animLvl val="lvl"/>
          <dgm:resizeHandles val="exact"/>
        </dgm:presLayoutVars>
      </dgm:prSet>
      <dgm:spPr/>
      <dgm:t>
        <a:bodyPr/>
        <a:lstStyle/>
        <a:p>
          <a:endParaRPr lang="de-DE"/>
        </a:p>
      </dgm:t>
    </dgm:pt>
  </dgm:ptLst>
  <dgm:cxnLst>
    <dgm:cxn modelId="{7AE841F7-EF57-47F5-86DB-6C84FB52A342}" type="presOf" srcId="{BB38532A-FC1E-4F9C-BD6F-49B8F9DBBDBA}" destId="{9F7089E4-D77F-4761-9140-B0CC9DB24D62}"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B9A4AE-D01A-46F2-87B4-EB3210EF99C5}">
      <dsp:nvSpPr>
        <dsp:cNvPr id="0" name=""/>
        <dsp:cNvSpPr/>
      </dsp:nvSpPr>
      <dsp:spPr>
        <a:xfrm rot="5400000">
          <a:off x="4207177" y="-1616458"/>
          <a:ext cx="1907858" cy="5266944"/>
        </a:xfrm>
        <a:prstGeom prst="round2SameRect">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0" tIns="57150" rIns="114300" bIns="57150" numCol="1" spcCol="1270" anchor="ctr" anchorCtr="0">
          <a:noAutofit/>
        </a:bodyPr>
        <a:lstStyle/>
        <a:p>
          <a:pPr marL="285750" lvl="1" indent="-285750" algn="l" defTabSz="1333500" rtl="0">
            <a:lnSpc>
              <a:spcPct val="90000"/>
            </a:lnSpc>
            <a:spcBef>
              <a:spcPct val="0"/>
            </a:spcBef>
            <a:spcAft>
              <a:spcPct val="15000"/>
            </a:spcAft>
            <a:buChar char="••"/>
          </a:pPr>
          <a:r>
            <a:rPr lang="en-US" sz="3000" b="0" kern="1200" baseline="0" dirty="0"/>
            <a:t>Carmelo Rivera, </a:t>
          </a:r>
          <a:r>
            <a:rPr lang="en-US" sz="3000" b="1" kern="1200" baseline="0" dirty="0"/>
            <a:t>United States </a:t>
          </a:r>
          <a:r>
            <a:rPr lang="en-US" sz="3000" b="0" kern="1200" baseline="0" dirty="0"/>
            <a:t>(</a:t>
          </a:r>
          <a:r>
            <a:rPr lang="en-US" sz="3000" b="0" kern="1200" baseline="0" dirty="0">
              <a:hlinkClick xmlns:r="http://schemas.openxmlformats.org/officeDocument/2006/relationships" r:id="rId1"/>
            </a:rPr>
            <a:t>carmelo.rivera@noaa.gov</a:t>
          </a:r>
          <a:r>
            <a:rPr lang="en-US" sz="3000" b="0" kern="1200" baseline="0" dirty="0"/>
            <a:t>)</a:t>
          </a:r>
          <a:endParaRPr lang="fr-CA" sz="3000" kern="1200" dirty="0"/>
        </a:p>
      </dsp:txBody>
      <dsp:txXfrm rot="-5400000">
        <a:off x="2527634" y="156219"/>
        <a:ext cx="5173810" cy="1721590"/>
      </dsp:txXfrm>
    </dsp:sp>
    <dsp:sp modelId="{24834884-1D1B-40B2-AFE2-7FB61BF85978}">
      <dsp:nvSpPr>
        <dsp:cNvPr id="0" name=""/>
        <dsp:cNvSpPr/>
      </dsp:nvSpPr>
      <dsp:spPr>
        <a:xfrm>
          <a:off x="371857" y="1354"/>
          <a:ext cx="2155776" cy="2031318"/>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55245" rIns="110490" bIns="55245" numCol="1" spcCol="1270" anchor="ctr" anchorCtr="0">
          <a:noAutofit/>
        </a:bodyPr>
        <a:lstStyle/>
        <a:p>
          <a:pPr lvl="0" algn="l" defTabSz="1289050" rtl="0">
            <a:lnSpc>
              <a:spcPct val="90000"/>
            </a:lnSpc>
            <a:spcBef>
              <a:spcPct val="0"/>
            </a:spcBef>
            <a:spcAft>
              <a:spcPct val="35000"/>
            </a:spcAft>
          </a:pPr>
          <a:endParaRPr lang="pt-BR" sz="2900" b="0" kern="1200" baseline="0" dirty="0"/>
        </a:p>
        <a:p>
          <a:pPr lvl="0" algn="l" defTabSz="1289050" rtl="0">
            <a:lnSpc>
              <a:spcPct val="90000"/>
            </a:lnSpc>
            <a:spcBef>
              <a:spcPct val="0"/>
            </a:spcBef>
            <a:spcAft>
              <a:spcPct val="35000"/>
            </a:spcAft>
          </a:pPr>
          <a:r>
            <a:rPr lang="pt-BR" sz="4800" b="0" kern="1200" baseline="0" dirty="0"/>
            <a:t>Chair</a:t>
          </a:r>
          <a:r>
            <a:rPr lang="pt-BR" sz="2900" b="0" kern="1200" baseline="0" dirty="0"/>
            <a:t>			</a:t>
          </a:r>
          <a:endParaRPr lang="fr-CA" sz="2900" kern="1200" dirty="0"/>
        </a:p>
      </dsp:txBody>
      <dsp:txXfrm>
        <a:off x="471018" y="100515"/>
        <a:ext cx="1957454" cy="1832996"/>
      </dsp:txXfrm>
    </dsp:sp>
    <dsp:sp modelId="{5AEE75A9-9491-41F7-AE83-11B6F8257630}">
      <dsp:nvSpPr>
        <dsp:cNvPr id="0" name=""/>
        <dsp:cNvSpPr/>
      </dsp:nvSpPr>
      <dsp:spPr>
        <a:xfrm rot="5400000">
          <a:off x="4057975" y="770878"/>
          <a:ext cx="2332590" cy="5266944"/>
        </a:xfrm>
        <a:prstGeom prst="round2SameRect">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0" tIns="57150" rIns="114300" bIns="57150" numCol="1" spcCol="1270" anchor="ctr" anchorCtr="0">
          <a:noAutofit/>
        </a:bodyPr>
        <a:lstStyle/>
        <a:p>
          <a:pPr marL="285750" lvl="1" indent="-285750" algn="l" defTabSz="1333500" rtl="0">
            <a:lnSpc>
              <a:spcPct val="90000"/>
            </a:lnSpc>
            <a:spcBef>
              <a:spcPct val="0"/>
            </a:spcBef>
            <a:spcAft>
              <a:spcPct val="15000"/>
            </a:spcAft>
            <a:buChar char="••"/>
          </a:pPr>
          <a:r>
            <a:rPr lang="en-US" sz="3000" b="0" kern="1200" baseline="0" dirty="0"/>
            <a:t>Victor Martinez, </a:t>
          </a:r>
          <a:r>
            <a:rPr lang="en-US" sz="3000" b="1" kern="1200" baseline="0" dirty="0"/>
            <a:t>Mexico</a:t>
          </a:r>
          <a:r>
            <a:rPr lang="en-US" sz="3000" b="0" kern="1200" baseline="0" dirty="0"/>
            <a:t> (</a:t>
          </a:r>
          <a:r>
            <a:rPr lang="es-MX" sz="3000" b="0" u="sng" kern="1200" baseline="0" dirty="0">
              <a:hlinkClick xmlns:r="http://schemas.openxmlformats.org/officeDocument/2006/relationships" r:id="rId2"/>
            </a:rPr>
            <a:t>victor.martinezv@ift.org.mx</a:t>
          </a:r>
          <a:r>
            <a:rPr lang="es-MX" sz="3000" b="0" u="sng" kern="1200" baseline="0" dirty="0"/>
            <a:t>)</a:t>
          </a:r>
          <a:r>
            <a:rPr lang="en-US" sz="3000" b="0" kern="1200" baseline="0" dirty="0"/>
            <a:t> </a:t>
          </a:r>
          <a:endParaRPr lang="fr-CA" sz="3000" kern="1200" dirty="0"/>
        </a:p>
        <a:p>
          <a:pPr marL="285750" lvl="1" indent="-285750" algn="l" defTabSz="1333500" rtl="0">
            <a:lnSpc>
              <a:spcPct val="90000"/>
            </a:lnSpc>
            <a:spcBef>
              <a:spcPct val="0"/>
            </a:spcBef>
            <a:spcAft>
              <a:spcPct val="15000"/>
            </a:spcAft>
            <a:buChar char="••"/>
          </a:pPr>
          <a:r>
            <a:rPr lang="es-US" sz="3000" kern="1200" dirty="0"/>
            <a:t>Carol Andrea Sosa</a:t>
          </a:r>
          <a:r>
            <a:rPr lang="en-US" sz="3000" b="0" kern="1200" baseline="0" dirty="0"/>
            <a:t>, </a:t>
          </a:r>
          <a:r>
            <a:rPr lang="en-US" sz="3000" b="1" kern="1200" baseline="0" dirty="0"/>
            <a:t>Colombia </a:t>
          </a:r>
          <a:r>
            <a:rPr lang="en-US" sz="3000" b="0" kern="1200" baseline="0" dirty="0"/>
            <a:t>(</a:t>
          </a:r>
          <a:r>
            <a:rPr lang="pt-BR" sz="3000" kern="1200" dirty="0">
              <a:hlinkClick xmlns:r="http://schemas.openxmlformats.org/officeDocument/2006/relationships" r:id="rId3"/>
            </a:rPr>
            <a:t>carol.sosa@ane.gov.co</a:t>
          </a:r>
          <a:r>
            <a:rPr lang="en-US" sz="3000" b="0" kern="1200" baseline="0" dirty="0"/>
            <a:t>) </a:t>
          </a:r>
          <a:endParaRPr lang="fr-CA" sz="3000" kern="1200" dirty="0"/>
        </a:p>
      </dsp:txBody>
      <dsp:txXfrm rot="-5400000">
        <a:off x="2590798" y="2351923"/>
        <a:ext cx="5153076" cy="2104854"/>
      </dsp:txXfrm>
    </dsp:sp>
    <dsp:sp modelId="{0B724285-5FBB-4107-96A5-35AD300E360F}">
      <dsp:nvSpPr>
        <dsp:cNvPr id="0" name=""/>
        <dsp:cNvSpPr/>
      </dsp:nvSpPr>
      <dsp:spPr>
        <a:xfrm>
          <a:off x="371857" y="2344267"/>
          <a:ext cx="2218940" cy="2120166"/>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72390" rIns="144780" bIns="72390" numCol="1" spcCol="1270" anchor="ctr" anchorCtr="0">
          <a:noAutofit/>
        </a:bodyPr>
        <a:lstStyle/>
        <a:p>
          <a:pPr lvl="0" algn="l" defTabSz="1689100" rtl="0">
            <a:lnSpc>
              <a:spcPct val="90000"/>
            </a:lnSpc>
            <a:spcBef>
              <a:spcPct val="0"/>
            </a:spcBef>
            <a:spcAft>
              <a:spcPct val="35000"/>
            </a:spcAft>
          </a:pPr>
          <a:r>
            <a:rPr lang="en-US" sz="3800" b="0" kern="1200" baseline="0" dirty="0"/>
            <a:t>Vice-Chairs	</a:t>
          </a:r>
          <a:endParaRPr lang="fr-CA" sz="3800" kern="1200" dirty="0"/>
        </a:p>
      </dsp:txBody>
      <dsp:txXfrm>
        <a:off x="475355" y="2447765"/>
        <a:ext cx="2011944" cy="191317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04E24D-4BAC-4BB5-8B00-E653B88B6258}">
      <dsp:nvSpPr>
        <dsp:cNvPr id="0" name=""/>
        <dsp:cNvSpPr/>
      </dsp:nvSpPr>
      <dsp:spPr>
        <a:xfrm rot="5400000">
          <a:off x="4048778" y="-3178350"/>
          <a:ext cx="1117282" cy="7549127"/>
        </a:xfrm>
        <a:prstGeom prst="round2SameRect">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s-ES_tradnl" sz="1800" b="1" kern="1200" dirty="0">
              <a:uFillTx/>
            </a:rPr>
            <a:t>Mobile &amp; </a:t>
          </a:r>
          <a:r>
            <a:rPr lang="es-ES_tradnl" sz="1800" b="1" kern="1200" dirty="0" err="1">
              <a:uFillTx/>
            </a:rPr>
            <a:t>Fixed</a:t>
          </a:r>
          <a:r>
            <a:rPr lang="es-ES_tradnl" sz="1800" b="1" kern="1200" dirty="0">
              <a:uFillTx/>
            </a:rPr>
            <a:t>  </a:t>
          </a:r>
          <a:r>
            <a:rPr lang="es-ES_tradnl" sz="1800" b="0" kern="1200" dirty="0">
              <a:uFillTx/>
            </a:rPr>
            <a:t>(</a:t>
          </a:r>
          <a:r>
            <a:rPr lang="en-US" sz="1800" b="0" kern="1200" dirty="0"/>
            <a:t>1.11, 1.12, 1.13, 1.14, 1.15, 1.16, 9.1 (9.1.1, 9.1.2, 9.1.5, 9.1.6, 9.1.8)</a:t>
          </a:r>
          <a:r>
            <a:rPr lang="en-US" sz="1800" kern="1200" dirty="0"/>
            <a:t>)  </a:t>
          </a:r>
          <a:r>
            <a:rPr lang="en-US" sz="1800" b="1" kern="1200" dirty="0"/>
            <a:t>- </a:t>
          </a:r>
          <a:r>
            <a:rPr lang="en-US" sz="1800" kern="1200" dirty="0"/>
            <a:t>  </a:t>
          </a:r>
          <a:r>
            <a:rPr lang="es-ES_tradnl" sz="1800" b="1" kern="1200" dirty="0" err="1">
              <a:solidFill>
                <a:schemeClr val="tx1"/>
              </a:solidFill>
              <a:effectLst/>
              <a:latin typeface="+mn-lt"/>
              <a:ea typeface="Arial" charset="0"/>
              <a:cs typeface="Arial" charset="0"/>
            </a:rPr>
            <a:t>Coordinators</a:t>
          </a:r>
          <a:r>
            <a:rPr lang="es-ES_tradnl" sz="1800" b="0" kern="1200" dirty="0">
              <a:solidFill>
                <a:schemeClr val="tx1"/>
              </a:solidFill>
              <a:effectLst/>
              <a:latin typeface="+mn-lt"/>
              <a:ea typeface="Arial" charset="0"/>
              <a:cs typeface="Arial" charset="0"/>
            </a:rPr>
            <a:t>: Luciana </a:t>
          </a:r>
          <a:r>
            <a:rPr lang="es-ES_tradnl" sz="1800" kern="1200" dirty="0">
              <a:solidFill>
                <a:schemeClr val="tx1"/>
              </a:solidFill>
              <a:effectLst/>
              <a:latin typeface="+mn-lt"/>
              <a:ea typeface="Arial" charset="0"/>
              <a:cs typeface="Arial" charset="0"/>
            </a:rPr>
            <a:t>CAMARGOS </a:t>
          </a:r>
          <a:r>
            <a:rPr lang="en-US" sz="1800" kern="1200" dirty="0">
              <a:solidFill>
                <a:schemeClr val="tx1"/>
              </a:solidFill>
              <a:effectLst/>
              <a:latin typeface="+mn-lt"/>
              <a:ea typeface="Arial" charset="0"/>
              <a:cs typeface="Arial" charset="0"/>
            </a:rPr>
            <a:t>(</a:t>
          </a:r>
          <a:r>
            <a:rPr lang="en-US" sz="1800" b="1" kern="1200" dirty="0">
              <a:solidFill>
                <a:schemeClr val="tx1"/>
              </a:solidFill>
              <a:effectLst/>
              <a:latin typeface="+mn-lt"/>
              <a:ea typeface="Arial" charset="0"/>
              <a:cs typeface="Arial" charset="0"/>
            </a:rPr>
            <a:t>Brazil</a:t>
          </a:r>
          <a:r>
            <a:rPr lang="en-US" sz="1800" kern="1200" dirty="0">
              <a:solidFill>
                <a:schemeClr val="tx1"/>
              </a:solidFill>
              <a:effectLst/>
              <a:latin typeface="+mn-lt"/>
              <a:ea typeface="Arial" charset="0"/>
              <a:cs typeface="Arial" charset="0"/>
            </a:rPr>
            <a:t>)</a:t>
          </a:r>
          <a:r>
            <a:rPr lang="es-ES_tradnl" sz="1800" kern="1200" dirty="0">
              <a:solidFill>
                <a:schemeClr val="tx1"/>
              </a:solidFill>
              <a:effectLst/>
              <a:latin typeface="+mn-lt"/>
              <a:ea typeface="Arial" charset="0"/>
              <a:cs typeface="Arial" charset="0"/>
            </a:rPr>
            <a:t> </a:t>
          </a:r>
          <a:r>
            <a:rPr lang="en-US" sz="1800" kern="1200" dirty="0">
              <a:effectLst/>
              <a:latin typeface="+mn-lt"/>
              <a:ea typeface="Arial" charset="0"/>
              <a:cs typeface="Arial" charset="0"/>
            </a:rPr>
            <a:t>and </a:t>
          </a:r>
          <a:r>
            <a:rPr kumimoji="0" lang="en-US" altLang="en-US" sz="1800" b="0" i="0" u="none" strike="noStrike" kern="1200" cap="none" normalizeH="0" baseline="0" dirty="0">
              <a:ln>
                <a:noFill/>
              </a:ln>
              <a:solidFill>
                <a:schemeClr val="tx1"/>
              </a:solidFill>
              <a:effectLst/>
              <a:latin typeface="+mn-lt"/>
              <a:ea typeface="Arial" charset="0"/>
              <a:cs typeface="Arial" charset="0"/>
            </a:rPr>
            <a:t>Jose COSTA (</a:t>
          </a:r>
          <a:r>
            <a:rPr kumimoji="0" lang="en-US" altLang="en-US" sz="1800" b="1" i="0" u="none" strike="noStrike" kern="1200" cap="none" normalizeH="0" baseline="0" dirty="0">
              <a:ln>
                <a:noFill/>
              </a:ln>
              <a:solidFill>
                <a:schemeClr val="tx1"/>
              </a:solidFill>
              <a:effectLst/>
              <a:latin typeface="+mn-lt"/>
              <a:ea typeface="Arial" charset="0"/>
              <a:cs typeface="Arial" charset="0"/>
            </a:rPr>
            <a:t>Canada</a:t>
          </a:r>
          <a:r>
            <a:rPr kumimoji="0" lang="en-US" altLang="en-US" sz="1600" b="0" i="0" u="none" strike="noStrike" kern="1200" cap="none" normalizeH="0" baseline="0" dirty="0">
              <a:ln>
                <a:noFill/>
              </a:ln>
              <a:solidFill>
                <a:schemeClr val="tx1"/>
              </a:solidFill>
              <a:effectLst/>
              <a:latin typeface="+mn-lt"/>
              <a:ea typeface="Arial" charset="0"/>
              <a:cs typeface="Arial" charset="0"/>
            </a:rPr>
            <a:t>) </a:t>
          </a:r>
          <a:endParaRPr lang="fr-CA" sz="1600" kern="1200" dirty="0"/>
        </a:p>
      </dsp:txBody>
      <dsp:txXfrm rot="-5400000">
        <a:off x="832856" y="92113"/>
        <a:ext cx="7494586" cy="1008200"/>
      </dsp:txXfrm>
    </dsp:sp>
    <dsp:sp modelId="{36888A7C-F729-413C-8FC6-3D89C3153A87}">
      <dsp:nvSpPr>
        <dsp:cNvPr id="0" name=""/>
        <dsp:cNvSpPr/>
      </dsp:nvSpPr>
      <dsp:spPr>
        <a:xfrm>
          <a:off x="16" y="708"/>
          <a:ext cx="832839" cy="1191009"/>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0010" tIns="40005" rIns="80010" bIns="40005" numCol="1" spcCol="1270" anchor="ctr" anchorCtr="0">
          <a:noAutofit/>
        </a:bodyPr>
        <a:lstStyle/>
        <a:p>
          <a:pPr lvl="0" algn="ctr" defTabSz="933450">
            <a:lnSpc>
              <a:spcPct val="90000"/>
            </a:lnSpc>
            <a:spcBef>
              <a:spcPct val="0"/>
            </a:spcBef>
            <a:spcAft>
              <a:spcPct val="35000"/>
            </a:spcAft>
          </a:pPr>
          <a:r>
            <a:rPr lang="en-CA" sz="2100" kern="1200" dirty="0"/>
            <a:t>SGT1</a:t>
          </a:r>
          <a:endParaRPr lang="fr-CA" sz="2100" kern="1200" dirty="0"/>
        </a:p>
      </dsp:txBody>
      <dsp:txXfrm>
        <a:off x="40672" y="41364"/>
        <a:ext cx="751527" cy="1109697"/>
      </dsp:txXfrm>
    </dsp:sp>
    <dsp:sp modelId="{929C6C55-2236-4AB2-BEBD-1C59FEBE7C17}">
      <dsp:nvSpPr>
        <dsp:cNvPr id="0" name=""/>
        <dsp:cNvSpPr/>
      </dsp:nvSpPr>
      <dsp:spPr>
        <a:xfrm rot="5400000">
          <a:off x="3910383" y="-1796379"/>
          <a:ext cx="1383989" cy="7549788"/>
        </a:xfrm>
        <a:prstGeom prst="round2SameRect">
          <a:avLst/>
        </a:prstGeom>
        <a:solidFill>
          <a:schemeClr val="accent2">
            <a:tint val="40000"/>
            <a:alpha val="90000"/>
            <a:hueOff val="1675274"/>
            <a:satOff val="-1459"/>
            <a:lumOff val="-2"/>
            <a:alphaOff val="0"/>
          </a:schemeClr>
        </a:solidFill>
        <a:ln w="25400" cap="flat" cmpd="sng" algn="ctr">
          <a:solidFill>
            <a:schemeClr val="accent2">
              <a:tint val="40000"/>
              <a:alpha val="90000"/>
              <a:hueOff val="1675274"/>
              <a:satOff val="-1459"/>
              <a:lumOff val="-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rtl="0">
            <a:lnSpc>
              <a:spcPct val="90000"/>
            </a:lnSpc>
            <a:spcBef>
              <a:spcPct val="0"/>
            </a:spcBef>
            <a:spcAft>
              <a:spcPct val="15000"/>
            </a:spcAft>
            <a:buChar char="••"/>
          </a:pPr>
          <a:r>
            <a:rPr kumimoji="0" lang="en-US" altLang="en-US" sz="1800" b="1" i="0" u="none" strike="noStrike" kern="1200" cap="none" normalizeH="0" baseline="0" dirty="0">
              <a:ln>
                <a:noFill/>
              </a:ln>
              <a:solidFill>
                <a:schemeClr val="tx1"/>
              </a:solidFill>
              <a:effectLst/>
              <a:latin typeface="+mn-lt"/>
              <a:ea typeface="Calibri" pitchFamily="34" charset="0"/>
              <a:cs typeface="Times New Roman" pitchFamily="18" charset="0"/>
            </a:rPr>
            <a:t>2A: Amateur, Maritime &amp; Aeronautical </a:t>
          </a:r>
          <a:r>
            <a:rPr kumimoji="0" lang="en-US" altLang="en-US" sz="1800" b="0" i="0" u="none" strike="noStrike" kern="1200" cap="none" normalizeH="0" baseline="0" dirty="0">
              <a:ln>
                <a:noFill/>
              </a:ln>
              <a:solidFill>
                <a:schemeClr val="tx1"/>
              </a:solidFill>
              <a:effectLst/>
              <a:latin typeface="+mn-lt"/>
              <a:ea typeface="Calibri" pitchFamily="34" charset="0"/>
              <a:cs typeface="Times New Roman" pitchFamily="18" charset="0"/>
            </a:rPr>
            <a:t>(</a:t>
          </a:r>
          <a:r>
            <a:rPr lang="en-US" sz="1800" b="0" kern="1200" dirty="0"/>
            <a:t>1.1, 1.8, 1.9, 1.10, 9.1.4))  </a:t>
          </a:r>
          <a:r>
            <a:rPr lang="en-US" sz="1800" b="1" kern="1200" dirty="0"/>
            <a:t>- </a:t>
          </a:r>
          <a:r>
            <a:rPr lang="en-US" sz="1800" b="0" kern="1200" dirty="0"/>
            <a:t> </a:t>
          </a:r>
          <a:r>
            <a:rPr lang="en-CA" sz="1800" b="1" kern="1200" dirty="0"/>
            <a:t>Coordinator:</a:t>
          </a:r>
          <a:r>
            <a:rPr lang="en-CA" sz="1800" kern="1200" dirty="0"/>
            <a:t> Michael RAZI (</a:t>
          </a:r>
          <a:r>
            <a:rPr lang="en-CA" sz="1800" b="1" kern="1200" dirty="0"/>
            <a:t>Canada</a:t>
          </a:r>
          <a:r>
            <a:rPr lang="en-CA" sz="1800" kern="1200" dirty="0"/>
            <a:t>)</a:t>
          </a:r>
          <a:endParaRPr lang="fr-CA" sz="1800" b="0" kern="1200" dirty="0"/>
        </a:p>
        <a:p>
          <a:pPr marL="171450" lvl="1" indent="-171450" algn="l" defTabSz="800100">
            <a:lnSpc>
              <a:spcPct val="90000"/>
            </a:lnSpc>
            <a:spcBef>
              <a:spcPct val="0"/>
            </a:spcBef>
            <a:spcAft>
              <a:spcPct val="15000"/>
            </a:spcAft>
            <a:buChar char="••"/>
          </a:pPr>
          <a:r>
            <a:rPr lang="en-CA" sz="1800" b="1" kern="1200" dirty="0"/>
            <a:t>2B: Space Science </a:t>
          </a:r>
          <a:r>
            <a:rPr lang="en-CA" sz="1800" b="0" kern="1200" dirty="0"/>
            <a:t>(1.2, 1.3 and 1.7)</a:t>
          </a:r>
          <a:r>
            <a:rPr lang="en-CA" sz="1800" b="1" kern="1200" dirty="0"/>
            <a:t>  -  Coordinator</a:t>
          </a:r>
          <a:r>
            <a:rPr lang="en-CA" sz="1800" kern="1200" dirty="0"/>
            <a:t>: </a:t>
          </a:r>
          <a:r>
            <a:rPr lang="en-CA" sz="1800" kern="1200" dirty="0" err="1"/>
            <a:t>Corali</a:t>
          </a:r>
          <a:r>
            <a:rPr lang="en-CA" sz="1800" kern="1200" dirty="0"/>
            <a:t> ROURA (</a:t>
          </a:r>
          <a:r>
            <a:rPr lang="en-CA" sz="1800" b="1" kern="1200" dirty="0"/>
            <a:t>USA</a:t>
          </a:r>
          <a:r>
            <a:rPr lang="en-CA" sz="1800" kern="1200" dirty="0"/>
            <a:t>)</a:t>
          </a:r>
          <a:endParaRPr lang="fr-CA" sz="1800" b="1" kern="1200" dirty="0"/>
        </a:p>
      </dsp:txBody>
      <dsp:txXfrm rot="-5400000">
        <a:off x="827484" y="1354081"/>
        <a:ext cx="7482227" cy="1248867"/>
      </dsp:txXfrm>
    </dsp:sp>
    <dsp:sp modelId="{A0643650-3B65-4B38-A04E-434B645FB913}">
      <dsp:nvSpPr>
        <dsp:cNvPr id="0" name=""/>
        <dsp:cNvSpPr/>
      </dsp:nvSpPr>
      <dsp:spPr>
        <a:xfrm>
          <a:off x="0" y="1209426"/>
          <a:ext cx="827467" cy="1433934"/>
        </a:xfrm>
        <a:prstGeom prst="roundRect">
          <a:avLst/>
        </a:prstGeom>
        <a:solidFill>
          <a:schemeClr val="accent2">
            <a:hueOff val="1560506"/>
            <a:satOff val="-1946"/>
            <a:lumOff val="458"/>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0010" tIns="40005" rIns="80010" bIns="40005" numCol="1" spcCol="1270" anchor="ctr" anchorCtr="0">
          <a:noAutofit/>
        </a:bodyPr>
        <a:lstStyle/>
        <a:p>
          <a:pPr lvl="0" algn="ctr" defTabSz="933450">
            <a:lnSpc>
              <a:spcPct val="90000"/>
            </a:lnSpc>
            <a:spcBef>
              <a:spcPct val="0"/>
            </a:spcBef>
            <a:spcAft>
              <a:spcPct val="35000"/>
            </a:spcAft>
          </a:pPr>
          <a:r>
            <a:rPr lang="en-CA" sz="2100" kern="1200" dirty="0"/>
            <a:t>SGT2</a:t>
          </a:r>
          <a:endParaRPr lang="fr-CA" sz="2100" kern="1200" dirty="0"/>
        </a:p>
      </dsp:txBody>
      <dsp:txXfrm>
        <a:off x="40394" y="1249820"/>
        <a:ext cx="746679" cy="1353146"/>
      </dsp:txXfrm>
    </dsp:sp>
    <dsp:sp modelId="{9DBE68DA-1935-4EFC-A724-6AA1755DD932}">
      <dsp:nvSpPr>
        <dsp:cNvPr id="0" name=""/>
        <dsp:cNvSpPr/>
      </dsp:nvSpPr>
      <dsp:spPr>
        <a:xfrm rot="5400000">
          <a:off x="4151317" y="-402172"/>
          <a:ext cx="923836" cy="7526496"/>
        </a:xfrm>
        <a:prstGeom prst="round2SameRect">
          <a:avLst/>
        </a:prstGeom>
        <a:solidFill>
          <a:schemeClr val="accent2">
            <a:tint val="40000"/>
            <a:alpha val="90000"/>
            <a:hueOff val="3350547"/>
            <a:satOff val="-2919"/>
            <a:lumOff val="-4"/>
            <a:alphaOff val="0"/>
          </a:schemeClr>
        </a:solidFill>
        <a:ln w="25400" cap="flat" cmpd="sng" algn="ctr">
          <a:solidFill>
            <a:schemeClr val="accent2">
              <a:tint val="40000"/>
              <a:alpha val="90000"/>
              <a:hueOff val="3350547"/>
              <a:satOff val="-2919"/>
              <a:lumOff val="-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CA" sz="1800" b="1" kern="1200" dirty="0"/>
            <a:t>Satellite Regulatory </a:t>
          </a:r>
          <a:r>
            <a:rPr lang="en-CA" sz="1800" b="0" kern="1200" dirty="0"/>
            <a:t>(</a:t>
          </a:r>
          <a:r>
            <a:rPr lang="en-US" sz="1800" b="0" kern="1200" dirty="0"/>
            <a:t>1.4, 1.5, 1.6, 7,  9.1 (9.1.3, 9.1.7, 9.1.9), 9.2 (satellite), 9.3) </a:t>
          </a:r>
          <a:r>
            <a:rPr lang="en-US" sz="1800" b="1" kern="1200" dirty="0"/>
            <a:t> -  </a:t>
          </a:r>
          <a:r>
            <a:rPr lang="en-CA" sz="1800" b="1" kern="1200" dirty="0"/>
            <a:t>Coordinators:</a:t>
          </a:r>
          <a:r>
            <a:rPr lang="en-CA" sz="1800" kern="1200" dirty="0"/>
            <a:t> Brandon MITCHELL (</a:t>
          </a:r>
          <a:r>
            <a:rPr lang="en-CA" sz="1800" b="1" kern="1200" dirty="0"/>
            <a:t>USA</a:t>
          </a:r>
          <a:r>
            <a:rPr lang="en-CA" sz="1800" kern="1200" dirty="0"/>
            <a:t>) and Chantal BEAUMIER (</a:t>
          </a:r>
          <a:r>
            <a:rPr lang="en-CA" sz="1800" b="1" kern="1200" dirty="0"/>
            <a:t>Canada</a:t>
          </a:r>
          <a:r>
            <a:rPr lang="en-CA" sz="1800" kern="1200" dirty="0"/>
            <a:t>)</a:t>
          </a:r>
          <a:endParaRPr lang="fr-CA" sz="1800" b="0" kern="1200" dirty="0"/>
        </a:p>
      </dsp:txBody>
      <dsp:txXfrm rot="-5400000">
        <a:off x="849987" y="2944256"/>
        <a:ext cx="7481398" cy="833640"/>
      </dsp:txXfrm>
    </dsp:sp>
    <dsp:sp modelId="{2ADDFCB6-79C4-4010-8F2B-F21460913588}">
      <dsp:nvSpPr>
        <dsp:cNvPr id="0" name=""/>
        <dsp:cNvSpPr/>
      </dsp:nvSpPr>
      <dsp:spPr>
        <a:xfrm>
          <a:off x="16" y="2765312"/>
          <a:ext cx="849971" cy="1191525"/>
        </a:xfrm>
        <a:prstGeom prst="roundRect">
          <a:avLst/>
        </a:prstGeom>
        <a:solidFill>
          <a:schemeClr val="accent2">
            <a:hueOff val="3121013"/>
            <a:satOff val="-3893"/>
            <a:lumOff val="915"/>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0010" tIns="40005" rIns="80010" bIns="40005" numCol="1" spcCol="1270" anchor="ctr" anchorCtr="0">
          <a:noAutofit/>
        </a:bodyPr>
        <a:lstStyle/>
        <a:p>
          <a:pPr lvl="0" algn="ctr" defTabSz="933450">
            <a:lnSpc>
              <a:spcPct val="90000"/>
            </a:lnSpc>
            <a:spcBef>
              <a:spcPct val="0"/>
            </a:spcBef>
            <a:spcAft>
              <a:spcPct val="35000"/>
            </a:spcAft>
          </a:pPr>
          <a:r>
            <a:rPr lang="en-CA" sz="2100" kern="1200" dirty="0"/>
            <a:t>SGT3</a:t>
          </a:r>
          <a:endParaRPr lang="fr-CA" sz="2100" kern="1200" dirty="0"/>
        </a:p>
      </dsp:txBody>
      <dsp:txXfrm>
        <a:off x="41508" y="2806804"/>
        <a:ext cx="766987" cy="1108541"/>
      </dsp:txXfrm>
    </dsp:sp>
    <dsp:sp modelId="{77EEA52C-E321-4BCC-8140-07A6DAAAFA08}">
      <dsp:nvSpPr>
        <dsp:cNvPr id="0" name=""/>
        <dsp:cNvSpPr/>
      </dsp:nvSpPr>
      <dsp:spPr>
        <a:xfrm rot="5400000">
          <a:off x="4138127" y="865718"/>
          <a:ext cx="966080" cy="7521663"/>
        </a:xfrm>
        <a:prstGeom prst="round2SameRect">
          <a:avLst/>
        </a:prstGeom>
        <a:solidFill>
          <a:schemeClr val="accent2">
            <a:tint val="40000"/>
            <a:alpha val="90000"/>
            <a:hueOff val="5025821"/>
            <a:satOff val="-4378"/>
            <a:lumOff val="-6"/>
            <a:alphaOff val="0"/>
          </a:schemeClr>
        </a:solidFill>
        <a:ln w="25400" cap="flat" cmpd="sng" algn="ctr">
          <a:solidFill>
            <a:schemeClr val="accent2">
              <a:tint val="40000"/>
              <a:alpha val="90000"/>
              <a:hueOff val="5025821"/>
              <a:satOff val="-4378"/>
              <a:lumOff val="-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endParaRPr lang="fr-CA" sz="1400" kern="1200" dirty="0"/>
        </a:p>
        <a:p>
          <a:pPr marL="171450" lvl="1" indent="-171450" algn="l" defTabSz="800100">
            <a:lnSpc>
              <a:spcPct val="90000"/>
            </a:lnSpc>
            <a:spcBef>
              <a:spcPct val="0"/>
            </a:spcBef>
            <a:spcAft>
              <a:spcPct val="15000"/>
            </a:spcAft>
            <a:buChar char="••"/>
          </a:pPr>
          <a:r>
            <a:rPr lang="en-CA" sz="1800" b="1" kern="1200" dirty="0"/>
            <a:t>General  Regulatory, Future Work &amp; Other </a:t>
          </a:r>
          <a:r>
            <a:rPr lang="en-CA" sz="1800" b="0" kern="1200" dirty="0"/>
            <a:t>(2, 4, 8, </a:t>
          </a:r>
          <a:r>
            <a:rPr lang="en-US" sz="1800" b="0" kern="1200" dirty="0"/>
            <a:t>9.2 (non-satellite), 10)  </a:t>
          </a:r>
          <a:r>
            <a:rPr lang="en-US" sz="1800" b="1" kern="1200" dirty="0"/>
            <a:t>-  </a:t>
          </a:r>
          <a:r>
            <a:rPr lang="en-CA" sz="1800" b="1" kern="1200" dirty="0"/>
            <a:t>Coordinators: </a:t>
          </a:r>
          <a:r>
            <a:rPr lang="en-CA" sz="1800" kern="1200" dirty="0"/>
            <a:t>Victor MARTINEZ (</a:t>
          </a:r>
          <a:r>
            <a:rPr lang="en-CA" sz="1800" b="1" kern="1200" dirty="0"/>
            <a:t>Mexico</a:t>
          </a:r>
          <a:r>
            <a:rPr lang="en-CA" sz="1800" kern="1200" dirty="0"/>
            <a:t>) and </a:t>
          </a:r>
          <a:r>
            <a:rPr lang="en-CA" sz="1800" kern="1200" dirty="0">
              <a:solidFill>
                <a:schemeClr val="tx1"/>
              </a:solidFill>
            </a:rPr>
            <a:t>Carol Andrea SOSA(</a:t>
          </a:r>
          <a:r>
            <a:rPr lang="en-CA" sz="1800" b="1" kern="1200" dirty="0">
              <a:solidFill>
                <a:schemeClr val="tx1"/>
              </a:solidFill>
            </a:rPr>
            <a:t>Colombia</a:t>
          </a:r>
          <a:r>
            <a:rPr lang="en-CA" sz="1800" kern="1200" dirty="0">
              <a:solidFill>
                <a:schemeClr val="tx1"/>
              </a:solidFill>
            </a:rPr>
            <a:t>)</a:t>
          </a:r>
          <a:endParaRPr lang="fr-CA" sz="1800" b="0" kern="1200" dirty="0">
            <a:solidFill>
              <a:schemeClr val="tx1"/>
            </a:solidFill>
          </a:endParaRPr>
        </a:p>
        <a:p>
          <a:pPr marL="171450" lvl="1" indent="-171450" algn="l" defTabSz="711200">
            <a:lnSpc>
              <a:spcPct val="90000"/>
            </a:lnSpc>
            <a:spcBef>
              <a:spcPct val="0"/>
            </a:spcBef>
            <a:spcAft>
              <a:spcPct val="15000"/>
            </a:spcAft>
            <a:buChar char="••"/>
          </a:pPr>
          <a:endParaRPr lang="fr-CA" sz="1600" kern="1200" dirty="0"/>
        </a:p>
      </dsp:txBody>
      <dsp:txXfrm rot="-5400000">
        <a:off x="860336" y="4190669"/>
        <a:ext cx="7474503" cy="871760"/>
      </dsp:txXfrm>
    </dsp:sp>
    <dsp:sp modelId="{03CA9C40-BED8-4136-9214-648A5DF0C363}">
      <dsp:nvSpPr>
        <dsp:cNvPr id="0" name=""/>
        <dsp:cNvSpPr/>
      </dsp:nvSpPr>
      <dsp:spPr>
        <a:xfrm>
          <a:off x="16" y="4026668"/>
          <a:ext cx="854723" cy="1154222"/>
        </a:xfrm>
        <a:prstGeom prst="roundRect">
          <a:avLst/>
        </a:prstGeom>
        <a:solidFill>
          <a:schemeClr val="accent2">
            <a:hueOff val="4681519"/>
            <a:satOff val="-5839"/>
            <a:lumOff val="1373"/>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0010" tIns="40005" rIns="80010" bIns="40005" numCol="1" spcCol="1270" anchor="ctr" anchorCtr="0">
          <a:noAutofit/>
        </a:bodyPr>
        <a:lstStyle/>
        <a:p>
          <a:pPr lvl="0" algn="ctr" defTabSz="933450">
            <a:lnSpc>
              <a:spcPct val="90000"/>
            </a:lnSpc>
            <a:spcBef>
              <a:spcPct val="0"/>
            </a:spcBef>
            <a:spcAft>
              <a:spcPct val="35000"/>
            </a:spcAft>
          </a:pPr>
          <a:r>
            <a:rPr lang="en-CA" sz="2100" kern="1200" dirty="0"/>
            <a:t>SGT4</a:t>
          </a:r>
          <a:endParaRPr lang="fr-CA" sz="2100" kern="1200" dirty="0"/>
        </a:p>
      </dsp:txBody>
      <dsp:txXfrm>
        <a:off x="41740" y="4068392"/>
        <a:ext cx="771275" cy="107077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19E26E-16D7-41D5-87F6-104489E93B3B}">
      <dsp:nvSpPr>
        <dsp:cNvPr id="0" name=""/>
        <dsp:cNvSpPr/>
      </dsp:nvSpPr>
      <dsp:spPr>
        <a:xfrm>
          <a:off x="0" y="2962569"/>
          <a:ext cx="8458200" cy="1943766"/>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rtl="0">
            <a:lnSpc>
              <a:spcPct val="90000"/>
            </a:lnSpc>
            <a:spcBef>
              <a:spcPct val="0"/>
            </a:spcBef>
            <a:spcAft>
              <a:spcPct val="35000"/>
            </a:spcAft>
          </a:pPr>
          <a:r>
            <a:rPr lang="en-US" sz="2000" b="1" kern="1200" dirty="0"/>
            <a:t>INTER-AMERICAN</a:t>
          </a:r>
          <a:r>
            <a:rPr lang="en-US" sz="1900" b="1" kern="1200" dirty="0"/>
            <a:t> PROPOSAL (IAP): DIAP</a:t>
          </a:r>
          <a:r>
            <a:rPr lang="en-US" sz="1900" kern="1200" dirty="0"/>
            <a:t> </a:t>
          </a:r>
          <a:r>
            <a:rPr lang="en-US" sz="1900" b="1" kern="1200" dirty="0"/>
            <a:t>supported by at least six </a:t>
          </a:r>
          <a:r>
            <a:rPr lang="en-US" sz="1900" kern="1200" dirty="0"/>
            <a:t>Members States </a:t>
          </a:r>
          <a:r>
            <a:rPr lang="en-US" sz="1900" b="1" kern="1200" dirty="0"/>
            <a:t>and not opposed by more than 50% </a:t>
          </a:r>
          <a:r>
            <a:rPr lang="en-US" sz="1900" kern="1200" dirty="0"/>
            <a:t>of the number of supports obtained.</a:t>
          </a:r>
          <a:endParaRPr lang="fr-CA" sz="1900" kern="1200" dirty="0"/>
        </a:p>
      </dsp:txBody>
      <dsp:txXfrm>
        <a:off x="0" y="2962569"/>
        <a:ext cx="8458200" cy="1943766"/>
      </dsp:txXfrm>
    </dsp:sp>
    <dsp:sp modelId="{34BDA8BD-1018-4148-A165-47EC2AB7734B}">
      <dsp:nvSpPr>
        <dsp:cNvPr id="0" name=""/>
        <dsp:cNvSpPr/>
      </dsp:nvSpPr>
      <dsp:spPr>
        <a:xfrm rot="10800000">
          <a:off x="0" y="2213"/>
          <a:ext cx="8458200" cy="2989513"/>
        </a:xfrm>
        <a:prstGeom prst="upArrowCallou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ctr" defTabSz="889000" rtl="0">
            <a:lnSpc>
              <a:spcPct val="90000"/>
            </a:lnSpc>
            <a:spcBef>
              <a:spcPct val="0"/>
            </a:spcBef>
            <a:spcAft>
              <a:spcPct val="35000"/>
            </a:spcAft>
          </a:pPr>
          <a:r>
            <a:rPr lang="en-US" sz="2000" b="1" kern="1200" dirty="0"/>
            <a:t>DRAFT INTER-AMERICAN PROPOSAL (DIAP): PP</a:t>
          </a:r>
          <a:r>
            <a:rPr lang="en-US" sz="2000" kern="1200" dirty="0"/>
            <a:t> that has been </a:t>
          </a:r>
          <a:r>
            <a:rPr lang="en-US" sz="2000" b="1" kern="1200" dirty="0"/>
            <a:t>supported by at least one other </a:t>
          </a:r>
          <a:r>
            <a:rPr lang="en-US" sz="2000" kern="1200" dirty="0"/>
            <a:t>Member State.</a:t>
          </a:r>
          <a:endParaRPr lang="fr-CA" sz="2000" kern="1200" dirty="0"/>
        </a:p>
      </dsp:txBody>
      <dsp:txXfrm rot="10800000">
        <a:off x="0" y="2213"/>
        <a:ext cx="8458200" cy="194249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FBB48D-221D-43F7-BE1B-13B41F1ED11B}">
      <dsp:nvSpPr>
        <dsp:cNvPr id="0" name=""/>
        <dsp:cNvSpPr/>
      </dsp:nvSpPr>
      <dsp:spPr>
        <a:xfrm>
          <a:off x="0" y="138001"/>
          <a:ext cx="8991599" cy="1687326"/>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97848" tIns="1166368" rIns="697848" bIns="170688" numCol="1" spcCol="1270" anchor="t" anchorCtr="0">
          <a:noAutofit/>
        </a:bodyPr>
        <a:lstStyle/>
        <a:p>
          <a:pPr marL="228600" lvl="1" indent="-228600" algn="l" defTabSz="1066800" rtl="0">
            <a:lnSpc>
              <a:spcPct val="90000"/>
            </a:lnSpc>
            <a:spcBef>
              <a:spcPct val="0"/>
            </a:spcBef>
            <a:spcAft>
              <a:spcPct val="15000"/>
            </a:spcAft>
            <a:buChar char="••"/>
          </a:pPr>
          <a:r>
            <a:rPr lang="en-CA" sz="2400" kern="1200" dirty="0"/>
            <a:t>Discussed all 24 agenda items and 30 sub-issues</a:t>
          </a:r>
          <a:endParaRPr lang="fr-CA" sz="2400" kern="1200" dirty="0"/>
        </a:p>
      </dsp:txBody>
      <dsp:txXfrm>
        <a:off x="0" y="138001"/>
        <a:ext cx="8991599" cy="1687326"/>
      </dsp:txXfrm>
    </dsp:sp>
    <dsp:sp modelId="{B3C28333-B3C8-46AE-807D-BA2A9646799F}">
      <dsp:nvSpPr>
        <dsp:cNvPr id="0" name=""/>
        <dsp:cNvSpPr/>
      </dsp:nvSpPr>
      <dsp:spPr>
        <a:xfrm>
          <a:off x="449579" y="115745"/>
          <a:ext cx="8340337" cy="96689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7903" tIns="0" rIns="237903" bIns="0" numCol="1" spcCol="1270" anchor="ctr" anchorCtr="0">
          <a:noAutofit/>
        </a:bodyPr>
        <a:lstStyle/>
        <a:p>
          <a:pPr lvl="0" algn="l" defTabSz="1155700" rtl="0">
            <a:lnSpc>
              <a:spcPct val="90000"/>
            </a:lnSpc>
            <a:spcBef>
              <a:spcPct val="0"/>
            </a:spcBef>
            <a:spcAft>
              <a:spcPct val="35000"/>
            </a:spcAft>
          </a:pPr>
          <a:r>
            <a:rPr lang="en-CA" sz="2600" kern="1200" dirty="0"/>
            <a:t>Eight meetings to date </a:t>
          </a:r>
          <a:endParaRPr lang="fr-CA" sz="2600" kern="1200" dirty="0"/>
        </a:p>
      </dsp:txBody>
      <dsp:txXfrm>
        <a:off x="496779" y="162945"/>
        <a:ext cx="8245937" cy="872495"/>
      </dsp:txXfrm>
    </dsp:sp>
    <dsp:sp modelId="{F06B3F07-4891-45F2-A6FF-B9ED35AC37CE}">
      <dsp:nvSpPr>
        <dsp:cNvPr id="0" name=""/>
        <dsp:cNvSpPr/>
      </dsp:nvSpPr>
      <dsp:spPr>
        <a:xfrm>
          <a:off x="0" y="3005649"/>
          <a:ext cx="8991599" cy="20160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97848" tIns="1166368" rIns="697848" bIns="128016" numCol="1" spcCol="1270" anchor="t" anchorCtr="0">
          <a:noAutofit/>
        </a:bodyPr>
        <a:lstStyle/>
        <a:p>
          <a:pPr marL="171450" lvl="1" indent="-171450" algn="l" defTabSz="800100" rtl="0">
            <a:lnSpc>
              <a:spcPct val="90000"/>
            </a:lnSpc>
            <a:spcBef>
              <a:spcPct val="0"/>
            </a:spcBef>
            <a:spcAft>
              <a:spcPct val="15000"/>
            </a:spcAft>
            <a:buChar char="••"/>
          </a:pPr>
          <a:r>
            <a:rPr lang="fr-CA" sz="1800" b="1" kern="1200" dirty="0" err="1"/>
            <a:t>IAPs</a:t>
          </a:r>
          <a:r>
            <a:rPr lang="fr-CA" sz="1800" b="1" kern="1200" dirty="0"/>
            <a:t> on </a:t>
          </a:r>
          <a:r>
            <a:rPr lang="fr-CA" sz="1800" b="1" kern="1200" dirty="0" err="1"/>
            <a:t>virtually</a:t>
          </a:r>
          <a:r>
            <a:rPr lang="fr-CA" sz="1800" b="1" kern="1200" dirty="0"/>
            <a:t> all agenda items</a:t>
          </a:r>
        </a:p>
        <a:p>
          <a:pPr marL="171450" lvl="1" indent="-171450" algn="l" defTabSz="800100" rtl="0">
            <a:lnSpc>
              <a:spcPct val="90000"/>
            </a:lnSpc>
            <a:spcBef>
              <a:spcPct val="0"/>
            </a:spcBef>
            <a:spcAft>
              <a:spcPct val="15000"/>
            </a:spcAft>
            <a:buChar char="••"/>
          </a:pPr>
          <a:r>
            <a:rPr lang="fr-CA" sz="1800" b="1" kern="1200" dirty="0" err="1"/>
            <a:t>Considering</a:t>
          </a:r>
          <a:r>
            <a:rPr lang="fr-CA" sz="1800" b="1" kern="1200" dirty="0"/>
            <a:t> all </a:t>
          </a:r>
          <a:r>
            <a:rPr lang="fr-CA" sz="1800" b="1" kern="1200" dirty="0" err="1"/>
            <a:t>ADDs</a:t>
          </a:r>
          <a:r>
            <a:rPr lang="fr-CA" sz="1800" b="1" kern="1200" dirty="0"/>
            <a:t>, </a:t>
          </a:r>
          <a:r>
            <a:rPr lang="fr-CA" sz="1800" b="1" kern="1200" dirty="0" err="1"/>
            <a:t>MODs</a:t>
          </a:r>
          <a:r>
            <a:rPr lang="fr-CA" sz="1800" b="1" kern="1200" dirty="0"/>
            <a:t> and </a:t>
          </a:r>
          <a:r>
            <a:rPr lang="fr-CA" sz="1800" b="1" kern="1200" dirty="0" err="1"/>
            <a:t>SUPs</a:t>
          </a:r>
          <a:r>
            <a:rPr lang="fr-CA" sz="1800" b="1" kern="1200" dirty="0"/>
            <a:t> total of 276 </a:t>
          </a:r>
          <a:r>
            <a:rPr lang="fr-CA" sz="1800" b="1" kern="1200" dirty="0" err="1"/>
            <a:t>proposals</a:t>
          </a:r>
          <a:r>
            <a:rPr lang="fr-CA" sz="1800" b="1" kern="1200" dirty="0"/>
            <a:t> </a:t>
          </a:r>
          <a:r>
            <a:rPr lang="fr-CA" sz="1800" b="1" kern="1200" dirty="0" err="1"/>
            <a:t>forwarded</a:t>
          </a:r>
          <a:endParaRPr lang="fr-CA" sz="1800" b="1" kern="1200" dirty="0"/>
        </a:p>
      </dsp:txBody>
      <dsp:txXfrm>
        <a:off x="0" y="3005649"/>
        <a:ext cx="8991599" cy="2016000"/>
      </dsp:txXfrm>
    </dsp:sp>
    <dsp:sp modelId="{CAA1C310-0E74-416B-879E-4059C0FD1A7C}">
      <dsp:nvSpPr>
        <dsp:cNvPr id="0" name=""/>
        <dsp:cNvSpPr/>
      </dsp:nvSpPr>
      <dsp:spPr>
        <a:xfrm>
          <a:off x="449579" y="2170928"/>
          <a:ext cx="8348582" cy="177911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7903" tIns="0" rIns="237903" bIns="0" numCol="1" spcCol="1270" anchor="ctr" anchorCtr="0">
          <a:noAutofit/>
        </a:bodyPr>
        <a:lstStyle/>
        <a:p>
          <a:pPr lvl="0" algn="l" defTabSz="1155700" rtl="0">
            <a:lnSpc>
              <a:spcPct val="90000"/>
            </a:lnSpc>
            <a:spcBef>
              <a:spcPct val="0"/>
            </a:spcBef>
            <a:spcAft>
              <a:spcPct val="35000"/>
            </a:spcAft>
          </a:pPr>
          <a:r>
            <a:rPr lang="fr-CA" sz="2600" kern="1200" dirty="0" err="1"/>
            <a:t>Ended</a:t>
          </a:r>
          <a:r>
            <a:rPr lang="fr-CA" sz="2600" kern="1200" dirty="0"/>
            <a:t> discussion and </a:t>
          </a:r>
          <a:r>
            <a:rPr lang="fr-CA" sz="2600" kern="1200" dirty="0" err="1"/>
            <a:t>agreed</a:t>
          </a:r>
          <a:r>
            <a:rPr lang="fr-CA" sz="2600" kern="1200" dirty="0"/>
            <a:t> to </a:t>
          </a:r>
          <a:r>
            <a:rPr lang="fr-CA" sz="2600" kern="1200" dirty="0" err="1"/>
            <a:t>forward</a:t>
          </a:r>
          <a:r>
            <a:rPr lang="fr-CA" sz="2600" kern="1200" dirty="0"/>
            <a:t> the </a:t>
          </a:r>
          <a:r>
            <a:rPr lang="fr-CA" sz="2600" kern="1200" dirty="0" err="1"/>
            <a:t>following</a:t>
          </a:r>
          <a:r>
            <a:rPr lang="fr-CA" sz="2600" kern="1200" dirty="0"/>
            <a:t> agenda item </a:t>
          </a:r>
          <a:r>
            <a:rPr lang="fr-CA" sz="2600" kern="1200" dirty="0" err="1"/>
            <a:t>IAPs</a:t>
          </a:r>
          <a:r>
            <a:rPr lang="fr-CA" sz="2600" kern="1200" dirty="0"/>
            <a:t> to the ITU:</a:t>
          </a:r>
        </a:p>
      </dsp:txBody>
      <dsp:txXfrm>
        <a:off x="536428" y="2257777"/>
        <a:ext cx="8174884" cy="160541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474" name="Rectangle 2"/>
          <p:cNvSpPr>
            <a:spLocks noGrp="1" noChangeArrowheads="1"/>
          </p:cNvSpPr>
          <p:nvPr>
            <p:ph type="hdr" sz="quarter"/>
          </p:nvPr>
        </p:nvSpPr>
        <p:spPr bwMode="auto">
          <a:xfrm>
            <a:off x="0" y="1"/>
            <a:ext cx="3038155" cy="464978"/>
          </a:xfrm>
          <a:prstGeom prst="rect">
            <a:avLst/>
          </a:prstGeom>
          <a:noFill/>
          <a:ln w="9525">
            <a:noFill/>
            <a:miter lim="800000"/>
            <a:headEnd/>
            <a:tailEnd/>
          </a:ln>
        </p:spPr>
        <p:txBody>
          <a:bodyPr vert="horz" wrap="square" lIns="93162" tIns="46581" rIns="93162" bIns="46581" numCol="1" anchor="t" anchorCtr="0" compatLnSpc="1">
            <a:prstTxWarp prst="textNoShape">
              <a:avLst/>
            </a:prstTxWarp>
          </a:bodyPr>
          <a:lstStyle>
            <a:lvl1pPr defTabSz="465061" eaLnBrk="0" hangingPunct="0">
              <a:defRPr sz="1200">
                <a:ea typeface="ＭＳ Ｐゴシック" pitchFamily="34" charset="-128"/>
                <a:cs typeface="+mn-cs"/>
              </a:defRPr>
            </a:lvl1pPr>
          </a:lstStyle>
          <a:p>
            <a:pPr>
              <a:defRPr/>
            </a:pPr>
            <a:endParaRPr lang="en-US"/>
          </a:p>
        </p:txBody>
      </p:sp>
      <p:sp>
        <p:nvSpPr>
          <p:cNvPr id="105475" name="Rectangle 3"/>
          <p:cNvSpPr>
            <a:spLocks noGrp="1" noChangeArrowheads="1"/>
          </p:cNvSpPr>
          <p:nvPr>
            <p:ph type="dt" sz="quarter" idx="1"/>
          </p:nvPr>
        </p:nvSpPr>
        <p:spPr bwMode="auto">
          <a:xfrm>
            <a:off x="3970673" y="1"/>
            <a:ext cx="3038155" cy="464978"/>
          </a:xfrm>
          <a:prstGeom prst="rect">
            <a:avLst/>
          </a:prstGeom>
          <a:noFill/>
          <a:ln w="9525">
            <a:noFill/>
            <a:miter lim="800000"/>
            <a:headEnd/>
            <a:tailEnd/>
          </a:ln>
        </p:spPr>
        <p:txBody>
          <a:bodyPr vert="horz" wrap="square" lIns="93162" tIns="46581" rIns="93162" bIns="46581" numCol="1" anchor="t" anchorCtr="0" compatLnSpc="1">
            <a:prstTxWarp prst="textNoShape">
              <a:avLst/>
            </a:prstTxWarp>
          </a:bodyPr>
          <a:lstStyle>
            <a:lvl1pPr algn="r" defTabSz="465061" eaLnBrk="0" hangingPunct="0">
              <a:defRPr sz="1200">
                <a:ea typeface="ＭＳ Ｐゴシック" pitchFamily="34" charset="-128"/>
                <a:cs typeface="+mn-cs"/>
              </a:defRPr>
            </a:lvl1pPr>
          </a:lstStyle>
          <a:p>
            <a:pPr>
              <a:defRPr/>
            </a:pPr>
            <a:fld id="{B30CBF08-405F-47B1-AAED-55E0C34BAC99}" type="datetime1">
              <a:rPr lang="en-US"/>
              <a:pPr>
                <a:defRPr/>
              </a:pPr>
              <a:t>8/26/2019</a:t>
            </a:fld>
            <a:endParaRPr lang="en-US"/>
          </a:p>
        </p:txBody>
      </p:sp>
      <p:sp>
        <p:nvSpPr>
          <p:cNvPr id="105476" name="Rectangle 4"/>
          <p:cNvSpPr>
            <a:spLocks noGrp="1" noChangeArrowheads="1"/>
          </p:cNvSpPr>
          <p:nvPr>
            <p:ph type="ftr" sz="quarter" idx="2"/>
          </p:nvPr>
        </p:nvSpPr>
        <p:spPr bwMode="auto">
          <a:xfrm>
            <a:off x="0" y="8829847"/>
            <a:ext cx="3038155" cy="464978"/>
          </a:xfrm>
          <a:prstGeom prst="rect">
            <a:avLst/>
          </a:prstGeom>
          <a:noFill/>
          <a:ln w="9525">
            <a:noFill/>
            <a:miter lim="800000"/>
            <a:headEnd/>
            <a:tailEnd/>
          </a:ln>
        </p:spPr>
        <p:txBody>
          <a:bodyPr vert="horz" wrap="square" lIns="93162" tIns="46581" rIns="93162" bIns="46581" numCol="1" anchor="b" anchorCtr="0" compatLnSpc="1">
            <a:prstTxWarp prst="textNoShape">
              <a:avLst/>
            </a:prstTxWarp>
          </a:bodyPr>
          <a:lstStyle>
            <a:lvl1pPr defTabSz="465061" eaLnBrk="0" hangingPunct="0">
              <a:defRPr sz="1200">
                <a:ea typeface="ＭＳ Ｐゴシック" pitchFamily="34" charset="-128"/>
                <a:cs typeface="+mn-cs"/>
              </a:defRPr>
            </a:lvl1pPr>
          </a:lstStyle>
          <a:p>
            <a:pPr>
              <a:defRPr/>
            </a:pPr>
            <a:endParaRPr lang="en-US"/>
          </a:p>
        </p:txBody>
      </p:sp>
      <p:sp>
        <p:nvSpPr>
          <p:cNvPr id="105477" name="Rectangle 5"/>
          <p:cNvSpPr>
            <a:spLocks noGrp="1" noChangeArrowheads="1"/>
          </p:cNvSpPr>
          <p:nvPr>
            <p:ph type="sldNum" sz="quarter" idx="3"/>
          </p:nvPr>
        </p:nvSpPr>
        <p:spPr bwMode="auto">
          <a:xfrm>
            <a:off x="3970673" y="8829847"/>
            <a:ext cx="3038155" cy="464978"/>
          </a:xfrm>
          <a:prstGeom prst="rect">
            <a:avLst/>
          </a:prstGeom>
          <a:noFill/>
          <a:ln w="9525">
            <a:noFill/>
            <a:miter lim="800000"/>
            <a:headEnd/>
            <a:tailEnd/>
          </a:ln>
        </p:spPr>
        <p:txBody>
          <a:bodyPr vert="horz" wrap="square" lIns="93162" tIns="46581" rIns="93162" bIns="46581" numCol="1" anchor="b" anchorCtr="0" compatLnSpc="1">
            <a:prstTxWarp prst="textNoShape">
              <a:avLst/>
            </a:prstTxWarp>
          </a:bodyPr>
          <a:lstStyle>
            <a:lvl1pPr algn="r" defTabSz="465061" eaLnBrk="0" hangingPunct="0">
              <a:defRPr sz="1200">
                <a:ea typeface="ＭＳ Ｐゴシック" pitchFamily="34" charset="-128"/>
                <a:cs typeface="+mn-cs"/>
              </a:defRPr>
            </a:lvl1pPr>
          </a:lstStyle>
          <a:p>
            <a:pPr>
              <a:defRPr/>
            </a:pPr>
            <a:fld id="{6795374D-5E8B-49A9-A1B9-FF9FA92948F9}" type="slidenum">
              <a:rPr lang="en-US"/>
              <a:pPr>
                <a:defRPr/>
              </a:pPr>
              <a:t>‹Nr.›</a:t>
            </a:fld>
            <a:endParaRPr lang="en-US"/>
          </a:p>
        </p:txBody>
      </p:sp>
    </p:spTree>
    <p:extLst>
      <p:ext uri="{BB962C8B-B14F-4D97-AF65-F5344CB8AC3E}">
        <p14:creationId xmlns:p14="http://schemas.microsoft.com/office/powerpoint/2010/main" val="30389198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1"/>
            <a:ext cx="3038155" cy="464978"/>
          </a:xfrm>
          <a:prstGeom prst="rect">
            <a:avLst/>
          </a:prstGeom>
          <a:noFill/>
          <a:ln w="9525">
            <a:noFill/>
            <a:miter lim="800000"/>
            <a:headEnd/>
            <a:tailEnd/>
          </a:ln>
        </p:spPr>
        <p:txBody>
          <a:bodyPr vert="horz" wrap="square" lIns="93162" tIns="46581" rIns="93162" bIns="46581" numCol="1" anchor="t" anchorCtr="0" compatLnSpc="1">
            <a:prstTxWarp prst="textNoShape">
              <a:avLst/>
            </a:prstTxWarp>
          </a:bodyPr>
          <a:lstStyle>
            <a:lvl1pPr defTabSz="465061" eaLnBrk="0" hangingPunct="0">
              <a:defRPr sz="1200">
                <a:ea typeface="ＭＳ Ｐゴシック" pitchFamily="34" charset="-128"/>
                <a:cs typeface="+mn-cs"/>
              </a:defRPr>
            </a:lvl1pPr>
          </a:lstStyle>
          <a:p>
            <a:pPr>
              <a:defRPr/>
            </a:pPr>
            <a:endParaRPr lang="en-US"/>
          </a:p>
        </p:txBody>
      </p:sp>
      <p:sp>
        <p:nvSpPr>
          <p:cNvPr id="29699" name="Rectangle 3"/>
          <p:cNvSpPr>
            <a:spLocks noGrp="1" noChangeArrowheads="1"/>
          </p:cNvSpPr>
          <p:nvPr>
            <p:ph type="dt" idx="1"/>
          </p:nvPr>
        </p:nvSpPr>
        <p:spPr bwMode="auto">
          <a:xfrm>
            <a:off x="3970673" y="1"/>
            <a:ext cx="3038155" cy="464978"/>
          </a:xfrm>
          <a:prstGeom prst="rect">
            <a:avLst/>
          </a:prstGeom>
          <a:noFill/>
          <a:ln w="9525">
            <a:noFill/>
            <a:miter lim="800000"/>
            <a:headEnd/>
            <a:tailEnd/>
          </a:ln>
        </p:spPr>
        <p:txBody>
          <a:bodyPr vert="horz" wrap="square" lIns="93162" tIns="46581" rIns="93162" bIns="46581" numCol="1" anchor="t" anchorCtr="0" compatLnSpc="1">
            <a:prstTxWarp prst="textNoShape">
              <a:avLst/>
            </a:prstTxWarp>
          </a:bodyPr>
          <a:lstStyle>
            <a:lvl1pPr algn="r" defTabSz="465061" eaLnBrk="0" hangingPunct="0">
              <a:defRPr sz="1200">
                <a:ea typeface="ＭＳ Ｐゴシック" pitchFamily="34" charset="-128"/>
                <a:cs typeface="+mn-cs"/>
              </a:defRPr>
            </a:lvl1pPr>
          </a:lstStyle>
          <a:p>
            <a:pPr>
              <a:defRPr/>
            </a:pPr>
            <a:fld id="{6D6B1D5A-47FF-49B3-8A48-F34E645AB259}" type="datetime1">
              <a:rPr lang="en-US"/>
              <a:pPr>
                <a:defRPr/>
              </a:pPr>
              <a:t>8/26/2019</a:t>
            </a:fld>
            <a:endParaRPr lang="en-US"/>
          </a:p>
        </p:txBody>
      </p:sp>
      <p:sp>
        <p:nvSpPr>
          <p:cNvPr id="14340"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29701" name="Rectangle 5"/>
          <p:cNvSpPr>
            <a:spLocks noGrp="1" noChangeArrowheads="1"/>
          </p:cNvSpPr>
          <p:nvPr>
            <p:ph type="body" sz="quarter" idx="3"/>
          </p:nvPr>
        </p:nvSpPr>
        <p:spPr bwMode="auto">
          <a:xfrm>
            <a:off x="701355" y="4416500"/>
            <a:ext cx="5607691" cy="4183222"/>
          </a:xfrm>
          <a:prstGeom prst="rect">
            <a:avLst/>
          </a:prstGeom>
          <a:noFill/>
          <a:ln w="9525">
            <a:noFill/>
            <a:miter lim="800000"/>
            <a:headEnd/>
            <a:tailEnd/>
          </a:ln>
        </p:spPr>
        <p:txBody>
          <a:bodyPr vert="horz" wrap="square" lIns="93162" tIns="46581" rIns="93162" bIns="4658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9702" name="Rectangle 6"/>
          <p:cNvSpPr>
            <a:spLocks noGrp="1" noChangeArrowheads="1"/>
          </p:cNvSpPr>
          <p:nvPr>
            <p:ph type="ftr" sz="quarter" idx="4"/>
          </p:nvPr>
        </p:nvSpPr>
        <p:spPr bwMode="auto">
          <a:xfrm>
            <a:off x="0" y="8829847"/>
            <a:ext cx="3038155" cy="464978"/>
          </a:xfrm>
          <a:prstGeom prst="rect">
            <a:avLst/>
          </a:prstGeom>
          <a:noFill/>
          <a:ln w="9525">
            <a:noFill/>
            <a:miter lim="800000"/>
            <a:headEnd/>
            <a:tailEnd/>
          </a:ln>
        </p:spPr>
        <p:txBody>
          <a:bodyPr vert="horz" wrap="square" lIns="93162" tIns="46581" rIns="93162" bIns="46581" numCol="1" anchor="b" anchorCtr="0" compatLnSpc="1">
            <a:prstTxWarp prst="textNoShape">
              <a:avLst/>
            </a:prstTxWarp>
          </a:bodyPr>
          <a:lstStyle>
            <a:lvl1pPr defTabSz="465061" eaLnBrk="0" hangingPunct="0">
              <a:defRPr sz="1200">
                <a:ea typeface="ＭＳ Ｐゴシック" pitchFamily="34" charset="-128"/>
                <a:cs typeface="+mn-cs"/>
              </a:defRPr>
            </a:lvl1pPr>
          </a:lstStyle>
          <a:p>
            <a:pPr>
              <a:defRPr/>
            </a:pPr>
            <a:endParaRPr lang="en-US"/>
          </a:p>
        </p:txBody>
      </p:sp>
      <p:sp>
        <p:nvSpPr>
          <p:cNvPr id="29703" name="Rectangle 7"/>
          <p:cNvSpPr>
            <a:spLocks noGrp="1" noChangeArrowheads="1"/>
          </p:cNvSpPr>
          <p:nvPr>
            <p:ph type="sldNum" sz="quarter" idx="5"/>
          </p:nvPr>
        </p:nvSpPr>
        <p:spPr bwMode="auto">
          <a:xfrm>
            <a:off x="3970673" y="8829847"/>
            <a:ext cx="3038155" cy="464978"/>
          </a:xfrm>
          <a:prstGeom prst="rect">
            <a:avLst/>
          </a:prstGeom>
          <a:noFill/>
          <a:ln w="9525">
            <a:noFill/>
            <a:miter lim="800000"/>
            <a:headEnd/>
            <a:tailEnd/>
          </a:ln>
        </p:spPr>
        <p:txBody>
          <a:bodyPr vert="horz" wrap="square" lIns="93162" tIns="46581" rIns="93162" bIns="46581" numCol="1" anchor="b" anchorCtr="0" compatLnSpc="1">
            <a:prstTxWarp prst="textNoShape">
              <a:avLst/>
            </a:prstTxWarp>
          </a:bodyPr>
          <a:lstStyle>
            <a:lvl1pPr algn="r" defTabSz="465061" eaLnBrk="0" hangingPunct="0">
              <a:defRPr sz="1200">
                <a:ea typeface="ＭＳ Ｐゴシック" pitchFamily="34" charset="-128"/>
                <a:cs typeface="+mn-cs"/>
              </a:defRPr>
            </a:lvl1pPr>
          </a:lstStyle>
          <a:p>
            <a:pPr>
              <a:defRPr/>
            </a:pPr>
            <a:fld id="{966CFAC7-8BB2-4150-866D-1CE15FB476F0}" type="slidenum">
              <a:rPr lang="en-US"/>
              <a:pPr>
                <a:defRPr/>
              </a:pPr>
              <a:t>‹Nr.›</a:t>
            </a:fld>
            <a:endParaRPr lang="en-US"/>
          </a:p>
        </p:txBody>
      </p:sp>
    </p:spTree>
    <p:extLst>
      <p:ext uri="{BB962C8B-B14F-4D97-AF65-F5344CB8AC3E}">
        <p14:creationId xmlns:p14="http://schemas.microsoft.com/office/powerpoint/2010/main" val="399387687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Calibri" pitchFamily="34" charset="0"/>
        <a:ea typeface="MS PGothic" pitchFamily="34" charset="-128"/>
        <a:cs typeface="MS PGothic"/>
      </a:defRPr>
    </a:lvl1pPr>
    <a:lvl2pPr marL="457200" algn="l" defTabSz="457200" rtl="0" eaLnBrk="0" fontAlgn="base" hangingPunct="0">
      <a:spcBef>
        <a:spcPct val="30000"/>
      </a:spcBef>
      <a:spcAft>
        <a:spcPct val="0"/>
      </a:spcAft>
      <a:defRPr sz="1200" kern="1200">
        <a:solidFill>
          <a:schemeClr val="tx1"/>
        </a:solidFill>
        <a:latin typeface="Calibri" pitchFamily="34" charset="0"/>
        <a:ea typeface="MS PGothic" pitchFamily="34" charset="-128"/>
        <a:cs typeface="MS PGothic"/>
      </a:defRPr>
    </a:lvl2pPr>
    <a:lvl3pPr marL="914400" algn="l" defTabSz="457200" rtl="0" eaLnBrk="0" fontAlgn="base" hangingPunct="0">
      <a:spcBef>
        <a:spcPct val="30000"/>
      </a:spcBef>
      <a:spcAft>
        <a:spcPct val="0"/>
      </a:spcAft>
      <a:defRPr sz="1200" kern="1200">
        <a:solidFill>
          <a:schemeClr val="tx1"/>
        </a:solidFill>
        <a:latin typeface="Calibri" pitchFamily="34" charset="0"/>
        <a:ea typeface="MS PGothic" pitchFamily="34" charset="-128"/>
        <a:cs typeface="MS PGothic"/>
      </a:defRPr>
    </a:lvl3pPr>
    <a:lvl4pPr marL="1371600" algn="l" defTabSz="457200" rtl="0" eaLnBrk="0" fontAlgn="base" hangingPunct="0">
      <a:spcBef>
        <a:spcPct val="30000"/>
      </a:spcBef>
      <a:spcAft>
        <a:spcPct val="0"/>
      </a:spcAft>
      <a:defRPr sz="1200" kern="1200">
        <a:solidFill>
          <a:schemeClr val="tx1"/>
        </a:solidFill>
        <a:latin typeface="Calibri" pitchFamily="34" charset="0"/>
        <a:ea typeface="MS PGothic" pitchFamily="34" charset="-128"/>
        <a:cs typeface="MS PGothic"/>
      </a:defRPr>
    </a:lvl4pPr>
    <a:lvl5pPr marL="1828800" algn="l" defTabSz="457200" rtl="0" eaLnBrk="0" fontAlgn="base" hangingPunct="0">
      <a:spcBef>
        <a:spcPct val="30000"/>
      </a:spcBef>
      <a:spcAft>
        <a:spcPct val="0"/>
      </a:spcAft>
      <a:defRPr sz="1200" kern="1200">
        <a:solidFill>
          <a:schemeClr val="tx1"/>
        </a:solidFill>
        <a:latin typeface="Calibri" pitchFamily="34" charset="0"/>
        <a:ea typeface="MS PGothic" pitchFamily="34" charset="-128"/>
        <a:cs typeface="MS PGothic"/>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noTextEdit="1"/>
          </p:cNvSpPr>
          <p:nvPr>
            <p:ph type="sldImg"/>
          </p:nvPr>
        </p:nvSpPr>
        <p:spPr>
          <a:ln/>
        </p:spPr>
      </p:sp>
      <p:sp>
        <p:nvSpPr>
          <p:cNvPr id="17410" name="Notes Placeholder 2"/>
          <p:cNvSpPr>
            <a:spLocks noGrp="1"/>
          </p:cNvSpPr>
          <p:nvPr>
            <p:ph type="body" idx="1"/>
          </p:nvPr>
        </p:nvSpPr>
        <p:spPr>
          <a:noFill/>
          <a:ln/>
        </p:spPr>
        <p:txBody>
          <a:bodyPr/>
          <a:lstStyle/>
          <a:p>
            <a:endParaRPr lang="en-CA" altLang="en-US" sz="4000" dirty="0">
              <a:ea typeface="MS PGothic"/>
            </a:endParaRPr>
          </a:p>
        </p:txBody>
      </p:sp>
      <p:sp>
        <p:nvSpPr>
          <p:cNvPr id="17411" name="Slide Number Placeholder 3"/>
          <p:cNvSpPr>
            <a:spLocks noGrp="1"/>
          </p:cNvSpPr>
          <p:nvPr>
            <p:ph type="sldNum" sz="quarter" idx="5"/>
          </p:nvPr>
        </p:nvSpPr>
        <p:spPr>
          <a:noFill/>
        </p:spPr>
        <p:txBody>
          <a:bodyPr/>
          <a:lstStyle/>
          <a:p>
            <a:pPr defTabSz="464473"/>
            <a:fld id="{0F3B46FE-0AA2-4AFD-AF54-09BE2B0FF553}" type="slidenum">
              <a:rPr lang="en-US" altLang="en-US" smtClean="0">
                <a:ea typeface="MS PGothic"/>
                <a:cs typeface="MS PGothic"/>
              </a:rPr>
              <a:pPr defTabSz="464473"/>
              <a:t>1</a:t>
            </a:fld>
            <a:endParaRPr lang="en-US" altLang="en-US">
              <a:ea typeface="MS PGothic"/>
              <a:cs typeface="MS PGothic"/>
            </a:endParaRPr>
          </a:p>
        </p:txBody>
      </p:sp>
    </p:spTree>
    <p:extLst>
      <p:ext uri="{BB962C8B-B14F-4D97-AF65-F5344CB8AC3E}">
        <p14:creationId xmlns:p14="http://schemas.microsoft.com/office/powerpoint/2010/main" val="31555543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966CFAC7-8BB2-4150-866D-1CE15FB476F0}" type="slidenum">
              <a:rPr lang="en-US" smtClean="0"/>
              <a:pPr>
                <a:defRPr/>
              </a:pPr>
              <a:t>19</a:t>
            </a:fld>
            <a:endParaRPr lang="en-US"/>
          </a:p>
        </p:txBody>
      </p:sp>
    </p:spTree>
    <p:extLst>
      <p:ext uri="{BB962C8B-B14F-4D97-AF65-F5344CB8AC3E}">
        <p14:creationId xmlns:p14="http://schemas.microsoft.com/office/powerpoint/2010/main" val="18719790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Slide Image Placeholder 1"/>
          <p:cNvSpPr>
            <a:spLocks noGrp="1" noRot="1" noChangeAspect="1" noTextEdit="1"/>
          </p:cNvSpPr>
          <p:nvPr>
            <p:ph type="sldImg"/>
          </p:nvPr>
        </p:nvSpPr>
        <p:spPr>
          <a:ln/>
        </p:spPr>
      </p:sp>
      <p:sp>
        <p:nvSpPr>
          <p:cNvPr id="109570" name="Notes Placeholder 2"/>
          <p:cNvSpPr>
            <a:spLocks noGrp="1"/>
          </p:cNvSpPr>
          <p:nvPr>
            <p:ph type="body" idx="1"/>
          </p:nvPr>
        </p:nvSpPr>
        <p:spPr>
          <a:noFill/>
          <a:ln/>
        </p:spPr>
        <p:txBody>
          <a:bodyPr/>
          <a:lstStyle/>
          <a:p>
            <a:endParaRPr lang="en-CA" altLang="en-US">
              <a:ea typeface="MS PGothic"/>
            </a:endParaRPr>
          </a:p>
        </p:txBody>
      </p:sp>
      <p:sp>
        <p:nvSpPr>
          <p:cNvPr id="109571" name="Slide Number Placeholder 3"/>
          <p:cNvSpPr>
            <a:spLocks noGrp="1"/>
          </p:cNvSpPr>
          <p:nvPr>
            <p:ph type="sldNum" sz="quarter" idx="5"/>
          </p:nvPr>
        </p:nvSpPr>
        <p:spPr>
          <a:noFill/>
        </p:spPr>
        <p:txBody>
          <a:bodyPr/>
          <a:lstStyle/>
          <a:p>
            <a:pPr defTabSz="464473"/>
            <a:fld id="{94499A33-F479-42FB-9650-74CB2B3A93E9}" type="slidenum">
              <a:rPr lang="en-US" altLang="en-US" smtClean="0">
                <a:ea typeface="MS PGothic"/>
                <a:cs typeface="MS PGothic"/>
              </a:rPr>
              <a:pPr defTabSz="464473"/>
              <a:t>24</a:t>
            </a:fld>
            <a:endParaRPr lang="en-US" altLang="en-US">
              <a:ea typeface="MS PGothic"/>
              <a:cs typeface="MS PGothic"/>
            </a:endParaRPr>
          </a:p>
        </p:txBody>
      </p:sp>
    </p:spTree>
    <p:extLst>
      <p:ext uri="{BB962C8B-B14F-4D97-AF65-F5344CB8AC3E}">
        <p14:creationId xmlns:p14="http://schemas.microsoft.com/office/powerpoint/2010/main" val="1014895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Rectangle 2"/>
          <p:cNvSpPr>
            <a:spLocks noGrp="1" noRot="1" noChangeAspect="1" noChangeArrowheads="1" noTextEdit="1"/>
          </p:cNvSpPr>
          <p:nvPr>
            <p:ph type="sldImg"/>
          </p:nvPr>
        </p:nvSpPr>
        <p:spPr>
          <a:xfrm>
            <a:off x="1184275" y="698500"/>
            <a:ext cx="4643438" cy="3484563"/>
          </a:xfrm>
          <a:ln/>
        </p:spPr>
      </p:sp>
      <p:sp>
        <p:nvSpPr>
          <p:cNvPr id="111618" name="Rectangle 3"/>
          <p:cNvSpPr>
            <a:spLocks noGrp="1" noChangeArrowheads="1"/>
          </p:cNvSpPr>
          <p:nvPr>
            <p:ph type="body" idx="1"/>
          </p:nvPr>
        </p:nvSpPr>
        <p:spPr>
          <a:xfrm>
            <a:off x="701355" y="4416499"/>
            <a:ext cx="5607691" cy="4181647"/>
          </a:xfrm>
          <a:noFill/>
          <a:ln/>
        </p:spPr>
        <p:txBody>
          <a:bodyPr/>
          <a:lstStyle/>
          <a:p>
            <a:pPr eaLnBrk="1" hangingPunct="1"/>
            <a:endParaRPr lang="en-CA" altLang="en-US">
              <a:ea typeface="MS PGothic"/>
            </a:endParaRPr>
          </a:p>
        </p:txBody>
      </p:sp>
    </p:spTree>
    <p:extLst>
      <p:ext uri="{BB962C8B-B14F-4D97-AF65-F5344CB8AC3E}">
        <p14:creationId xmlns:p14="http://schemas.microsoft.com/office/powerpoint/2010/main" val="40847066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A" sz="6000" dirty="0"/>
          </a:p>
        </p:txBody>
      </p:sp>
      <p:sp>
        <p:nvSpPr>
          <p:cNvPr id="4" name="Slide Number Placeholder 3"/>
          <p:cNvSpPr>
            <a:spLocks noGrp="1"/>
          </p:cNvSpPr>
          <p:nvPr>
            <p:ph type="sldNum" sz="quarter" idx="10"/>
          </p:nvPr>
        </p:nvSpPr>
        <p:spPr/>
        <p:txBody>
          <a:bodyPr/>
          <a:lstStyle/>
          <a:p>
            <a:pPr>
              <a:defRPr/>
            </a:pPr>
            <a:fld id="{966CFAC7-8BB2-4150-866D-1CE15FB476F0}" type="slidenum">
              <a:rPr lang="en-US" smtClean="0"/>
              <a:pPr>
                <a:defRPr/>
              </a:pPr>
              <a:t>2</a:t>
            </a:fld>
            <a:endParaRPr lang="en-US"/>
          </a:p>
        </p:txBody>
      </p:sp>
    </p:spTree>
    <p:extLst>
      <p:ext uri="{BB962C8B-B14F-4D97-AF65-F5344CB8AC3E}">
        <p14:creationId xmlns:p14="http://schemas.microsoft.com/office/powerpoint/2010/main" val="16825607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A" dirty="0"/>
          </a:p>
        </p:txBody>
      </p:sp>
      <p:sp>
        <p:nvSpPr>
          <p:cNvPr id="4" name="Slide Number Placeholder 3"/>
          <p:cNvSpPr>
            <a:spLocks noGrp="1"/>
          </p:cNvSpPr>
          <p:nvPr>
            <p:ph type="sldNum" sz="quarter" idx="10"/>
          </p:nvPr>
        </p:nvSpPr>
        <p:spPr/>
        <p:txBody>
          <a:bodyPr/>
          <a:lstStyle/>
          <a:p>
            <a:pPr>
              <a:defRPr/>
            </a:pPr>
            <a:fld id="{966CFAC7-8BB2-4150-866D-1CE15FB476F0}" type="slidenum">
              <a:rPr lang="en-US" smtClean="0"/>
              <a:pPr>
                <a:defRPr/>
              </a:pPr>
              <a:t>3</a:t>
            </a:fld>
            <a:endParaRPr lang="en-US"/>
          </a:p>
        </p:txBody>
      </p:sp>
    </p:spTree>
    <p:extLst>
      <p:ext uri="{BB962C8B-B14F-4D97-AF65-F5344CB8AC3E}">
        <p14:creationId xmlns:p14="http://schemas.microsoft.com/office/powerpoint/2010/main" val="19594577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66CFAC7-8BB2-4150-866D-1CE15FB476F0}" type="slidenum">
              <a:rPr lang="en-US" smtClean="0"/>
              <a:pPr>
                <a:defRPr/>
              </a:pPr>
              <a:t>4</a:t>
            </a:fld>
            <a:endParaRPr lang="en-US"/>
          </a:p>
        </p:txBody>
      </p:sp>
    </p:spTree>
    <p:extLst>
      <p:ext uri="{BB962C8B-B14F-4D97-AF65-F5344CB8AC3E}">
        <p14:creationId xmlns:p14="http://schemas.microsoft.com/office/powerpoint/2010/main" val="10684841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xfrm>
            <a:off x="1182688" y="698500"/>
            <a:ext cx="4645025" cy="3484563"/>
          </a:xfrm>
          <a:ln/>
        </p:spPr>
      </p:sp>
      <p:sp>
        <p:nvSpPr>
          <p:cNvPr id="21506" name="Rectangle 3"/>
          <p:cNvSpPr>
            <a:spLocks noGrp="1" noChangeArrowheads="1"/>
          </p:cNvSpPr>
          <p:nvPr>
            <p:ph type="body" idx="1"/>
          </p:nvPr>
        </p:nvSpPr>
        <p:spPr>
          <a:xfrm>
            <a:off x="701355" y="4416499"/>
            <a:ext cx="5607691" cy="4181647"/>
          </a:xfrm>
          <a:noFill/>
          <a:ln/>
        </p:spPr>
        <p:txBody>
          <a:bodyPr/>
          <a:lstStyle/>
          <a:p>
            <a:endParaRPr lang="en-CA" altLang="en-US" dirty="0">
              <a:ea typeface="MS PGothic"/>
            </a:endParaRPr>
          </a:p>
        </p:txBody>
      </p:sp>
    </p:spTree>
    <p:extLst>
      <p:ext uri="{BB962C8B-B14F-4D97-AF65-F5344CB8AC3E}">
        <p14:creationId xmlns:p14="http://schemas.microsoft.com/office/powerpoint/2010/main" val="24025591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966CFAC7-8BB2-4150-866D-1CE15FB476F0}" type="slidenum">
              <a:rPr lang="en-US" smtClean="0"/>
              <a:pPr>
                <a:defRPr/>
              </a:pPr>
              <a:t>9</a:t>
            </a:fld>
            <a:endParaRPr lang="en-US"/>
          </a:p>
        </p:txBody>
      </p:sp>
    </p:spTree>
    <p:extLst>
      <p:ext uri="{BB962C8B-B14F-4D97-AF65-F5344CB8AC3E}">
        <p14:creationId xmlns:p14="http://schemas.microsoft.com/office/powerpoint/2010/main" val="12076683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A" dirty="0"/>
          </a:p>
        </p:txBody>
      </p:sp>
      <p:sp>
        <p:nvSpPr>
          <p:cNvPr id="4" name="Slide Number Placeholder 3"/>
          <p:cNvSpPr>
            <a:spLocks noGrp="1"/>
          </p:cNvSpPr>
          <p:nvPr>
            <p:ph type="sldNum" sz="quarter" idx="10"/>
          </p:nvPr>
        </p:nvSpPr>
        <p:spPr/>
        <p:txBody>
          <a:bodyPr/>
          <a:lstStyle/>
          <a:p>
            <a:pPr>
              <a:defRPr/>
            </a:pPr>
            <a:fld id="{966CFAC7-8BB2-4150-866D-1CE15FB476F0}" type="slidenum">
              <a:rPr lang="en-US" smtClean="0"/>
              <a:pPr>
                <a:defRPr/>
              </a:pPr>
              <a:t>10</a:t>
            </a:fld>
            <a:endParaRPr lang="en-US"/>
          </a:p>
        </p:txBody>
      </p:sp>
    </p:spTree>
    <p:extLst>
      <p:ext uri="{BB962C8B-B14F-4D97-AF65-F5344CB8AC3E}">
        <p14:creationId xmlns:p14="http://schemas.microsoft.com/office/powerpoint/2010/main" val="42334122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A" dirty="0"/>
          </a:p>
        </p:txBody>
      </p:sp>
      <p:sp>
        <p:nvSpPr>
          <p:cNvPr id="4" name="Slide Number Placeholder 3"/>
          <p:cNvSpPr>
            <a:spLocks noGrp="1"/>
          </p:cNvSpPr>
          <p:nvPr>
            <p:ph type="sldNum" sz="quarter" idx="10"/>
          </p:nvPr>
        </p:nvSpPr>
        <p:spPr/>
        <p:txBody>
          <a:bodyPr/>
          <a:lstStyle/>
          <a:p>
            <a:pPr>
              <a:defRPr/>
            </a:pPr>
            <a:fld id="{966CFAC7-8BB2-4150-866D-1CE15FB476F0}" type="slidenum">
              <a:rPr lang="en-US" smtClean="0"/>
              <a:pPr>
                <a:defRPr/>
              </a:pPr>
              <a:t>11</a:t>
            </a:fld>
            <a:endParaRPr lang="en-US"/>
          </a:p>
        </p:txBody>
      </p:sp>
    </p:spTree>
    <p:extLst>
      <p:ext uri="{BB962C8B-B14F-4D97-AF65-F5344CB8AC3E}">
        <p14:creationId xmlns:p14="http://schemas.microsoft.com/office/powerpoint/2010/main" val="22752717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66CFAC7-8BB2-4150-866D-1CE15FB476F0}" type="slidenum">
              <a:rPr lang="en-US" smtClean="0"/>
              <a:pPr>
                <a:defRPr/>
              </a:pPr>
              <a:t>13</a:t>
            </a:fld>
            <a:endParaRPr lang="en-US"/>
          </a:p>
        </p:txBody>
      </p:sp>
    </p:spTree>
    <p:extLst>
      <p:ext uri="{BB962C8B-B14F-4D97-AF65-F5344CB8AC3E}">
        <p14:creationId xmlns:p14="http://schemas.microsoft.com/office/powerpoint/2010/main" val="20644571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Footer Placeholder 4"/>
          <p:cNvSpPr>
            <a:spLocks noGrp="1"/>
          </p:cNvSpPr>
          <p:nvPr>
            <p:ph type="ftr" sz="quarter" idx="10"/>
          </p:nvPr>
        </p:nvSpPr>
        <p:spPr/>
        <p:txBody>
          <a:bodyPr/>
          <a:lstStyle>
            <a:lvl1pPr>
              <a:defRPr/>
            </a:lvl1pPr>
          </a:lstStyle>
          <a:p>
            <a:pPr>
              <a:defRPr/>
            </a:pPr>
            <a:endParaRPr lang="en-US"/>
          </a:p>
        </p:txBody>
      </p:sp>
      <p:sp>
        <p:nvSpPr>
          <p:cNvPr id="5" name="Slide Number Placeholder 5"/>
          <p:cNvSpPr>
            <a:spLocks noGrp="1"/>
          </p:cNvSpPr>
          <p:nvPr>
            <p:ph type="sldNum" sz="quarter" idx="11"/>
          </p:nvPr>
        </p:nvSpPr>
        <p:spPr/>
        <p:txBody>
          <a:bodyPr/>
          <a:lstStyle>
            <a:lvl1pPr>
              <a:defRPr/>
            </a:lvl1pPr>
          </a:lstStyle>
          <a:p>
            <a:pPr>
              <a:defRPr/>
            </a:pPr>
            <a:fld id="{F2304364-3873-463A-9B6A-C0F9E1E7C81B}" type="slidenum">
              <a:rPr lang="en-US"/>
              <a:pPr>
                <a:defRPr/>
              </a:pPr>
              <a:t>‹Nr.›</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p:cNvSpPr>
            <a:spLocks noGrp="1"/>
          </p:cNvSpPr>
          <p:nvPr>
            <p:ph type="ftr" sz="quarter" idx="10"/>
          </p:nvPr>
        </p:nvSpPr>
        <p:spPr/>
        <p:txBody>
          <a:bodyPr/>
          <a:lstStyle>
            <a:lvl1pPr>
              <a:defRPr/>
            </a:lvl1pPr>
          </a:lstStyle>
          <a:p>
            <a:pPr>
              <a:defRPr/>
            </a:pPr>
            <a:endParaRPr lang="en-US"/>
          </a:p>
        </p:txBody>
      </p:sp>
      <p:sp>
        <p:nvSpPr>
          <p:cNvPr id="5" name="Slide Number Placeholder 5"/>
          <p:cNvSpPr>
            <a:spLocks noGrp="1"/>
          </p:cNvSpPr>
          <p:nvPr>
            <p:ph type="sldNum" sz="quarter" idx="11"/>
          </p:nvPr>
        </p:nvSpPr>
        <p:spPr/>
        <p:txBody>
          <a:bodyPr/>
          <a:lstStyle>
            <a:lvl1pPr>
              <a:defRPr/>
            </a:lvl1pPr>
          </a:lstStyle>
          <a:p>
            <a:pPr>
              <a:defRPr/>
            </a:pPr>
            <a:fld id="{6942ED45-B6B7-4954-AA4E-3EE127BF2193}" type="slidenum">
              <a:rPr lang="en-US"/>
              <a:pPr>
                <a:defRPr/>
              </a:pPr>
              <a:t>‹Nr.›</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p:cNvSpPr>
            <a:spLocks noGrp="1"/>
          </p:cNvSpPr>
          <p:nvPr>
            <p:ph type="ftr" sz="quarter" idx="10"/>
          </p:nvPr>
        </p:nvSpPr>
        <p:spPr/>
        <p:txBody>
          <a:bodyPr/>
          <a:lstStyle>
            <a:lvl1pPr>
              <a:defRPr/>
            </a:lvl1pPr>
          </a:lstStyle>
          <a:p>
            <a:pPr>
              <a:defRPr/>
            </a:pPr>
            <a:endParaRPr lang="en-US"/>
          </a:p>
        </p:txBody>
      </p:sp>
      <p:sp>
        <p:nvSpPr>
          <p:cNvPr id="5" name="Slide Number Placeholder 5"/>
          <p:cNvSpPr>
            <a:spLocks noGrp="1"/>
          </p:cNvSpPr>
          <p:nvPr>
            <p:ph type="sldNum" sz="quarter" idx="11"/>
          </p:nvPr>
        </p:nvSpPr>
        <p:spPr/>
        <p:txBody>
          <a:bodyPr/>
          <a:lstStyle>
            <a:lvl1pPr>
              <a:defRPr/>
            </a:lvl1pPr>
          </a:lstStyle>
          <a:p>
            <a:pPr>
              <a:defRPr/>
            </a:pPr>
            <a:fld id="{AA9FBBB0-EF05-4FF7-A8DE-B2A148A9326C}" type="slidenum">
              <a:rPr lang="en-US"/>
              <a:pPr>
                <a:defRPr/>
              </a:pPr>
              <a:t>‹Nr.›</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76200" y="838200"/>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981200"/>
            <a:ext cx="8229600" cy="4191000"/>
          </a:xfrm>
        </p:spPr>
        <p:txBody>
          <a:bodyPr/>
          <a:lstStyle/>
          <a:p>
            <a:pPr lvl="0"/>
            <a:endParaRPr lang="en-US" noProof="0"/>
          </a:p>
        </p:txBody>
      </p:sp>
      <p:sp>
        <p:nvSpPr>
          <p:cNvPr id="4" name="Footer Placeholder 4"/>
          <p:cNvSpPr>
            <a:spLocks noGrp="1"/>
          </p:cNvSpPr>
          <p:nvPr>
            <p:ph type="ftr" sz="quarter" idx="10"/>
          </p:nvPr>
        </p:nvSpPr>
        <p:spPr/>
        <p:txBody>
          <a:bodyPr/>
          <a:lstStyle>
            <a:lvl1pPr>
              <a:defRPr/>
            </a:lvl1pPr>
          </a:lstStyle>
          <a:p>
            <a:pPr>
              <a:defRPr/>
            </a:pPr>
            <a:endParaRPr lang="en-US"/>
          </a:p>
        </p:txBody>
      </p:sp>
      <p:sp>
        <p:nvSpPr>
          <p:cNvPr id="5" name="Slide Number Placeholder 5"/>
          <p:cNvSpPr>
            <a:spLocks noGrp="1"/>
          </p:cNvSpPr>
          <p:nvPr>
            <p:ph type="sldNum" sz="quarter" idx="11"/>
          </p:nvPr>
        </p:nvSpPr>
        <p:spPr/>
        <p:txBody>
          <a:bodyPr/>
          <a:lstStyle>
            <a:lvl1pPr>
              <a:defRPr/>
            </a:lvl1pPr>
          </a:lstStyle>
          <a:p>
            <a:pPr>
              <a:defRPr/>
            </a:pPr>
            <a:fld id="{07682711-1E03-4134-A43D-7AD1EBDEE737}" type="slidenum">
              <a:rPr lang="en-US"/>
              <a:pPr>
                <a:defRPr/>
              </a:pPr>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400"/>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0" indent="0">
              <a:buNone/>
              <a:defRPr sz="2000" b="0" baseline="0"/>
            </a:lvl1pPr>
            <a:lvl2pPr marL="457200" indent="0">
              <a:buFont typeface="Arial" pitchFamily="34" charset="0"/>
              <a:buNone/>
              <a:defRPr sz="2000" b="1"/>
            </a:lvl2pPr>
          </a:lstStyle>
          <a:p>
            <a:pPr lvl="0"/>
            <a:r>
              <a:rPr lang="en-US"/>
              <a:t>Click to edit Master text styles</a:t>
            </a:r>
          </a:p>
          <a:p>
            <a:pPr lvl="1"/>
            <a:r>
              <a:rPr lang="en-US"/>
              <a:t>Second level</a:t>
            </a:r>
          </a:p>
          <a:p>
            <a:pPr lvl="2"/>
            <a:r>
              <a:rPr lang="en-US"/>
              <a:t>Third level</a:t>
            </a:r>
          </a:p>
        </p:txBody>
      </p:sp>
      <p:sp>
        <p:nvSpPr>
          <p:cNvPr id="4" name="Footer Placeholder 4"/>
          <p:cNvSpPr>
            <a:spLocks noGrp="1"/>
          </p:cNvSpPr>
          <p:nvPr>
            <p:ph type="ftr" sz="quarter" idx="10"/>
          </p:nvPr>
        </p:nvSpPr>
        <p:spPr/>
        <p:txBody>
          <a:bodyPr/>
          <a:lstStyle>
            <a:lvl1pPr>
              <a:defRPr/>
            </a:lvl1pPr>
          </a:lstStyle>
          <a:p>
            <a:pPr>
              <a:defRPr/>
            </a:pPr>
            <a:endParaRPr lang="en-US"/>
          </a:p>
        </p:txBody>
      </p:sp>
      <p:sp>
        <p:nvSpPr>
          <p:cNvPr id="5" name="Slide Number Placeholder 5"/>
          <p:cNvSpPr>
            <a:spLocks noGrp="1"/>
          </p:cNvSpPr>
          <p:nvPr>
            <p:ph type="sldNum" sz="quarter" idx="11"/>
          </p:nvPr>
        </p:nvSpPr>
        <p:spPr/>
        <p:txBody>
          <a:bodyPr/>
          <a:lstStyle>
            <a:lvl1pPr>
              <a:defRPr/>
            </a:lvl1pPr>
          </a:lstStyle>
          <a:p>
            <a:pPr>
              <a:defRPr/>
            </a:pPr>
            <a:fld id="{AC7F27D6-8198-47C3-AA02-2FB19BFC5A34}" type="slidenum">
              <a:rPr lang="en-US"/>
              <a:pPr>
                <a:defRPr/>
              </a:pPr>
              <a:t>‹Nr.›</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Footer Placeholder 4"/>
          <p:cNvSpPr>
            <a:spLocks noGrp="1"/>
          </p:cNvSpPr>
          <p:nvPr>
            <p:ph type="ftr" sz="quarter" idx="10"/>
          </p:nvPr>
        </p:nvSpPr>
        <p:spPr/>
        <p:txBody>
          <a:bodyPr/>
          <a:lstStyle>
            <a:lvl1pPr>
              <a:defRPr/>
            </a:lvl1pPr>
          </a:lstStyle>
          <a:p>
            <a:pPr>
              <a:defRPr/>
            </a:pPr>
            <a:endParaRPr lang="en-US"/>
          </a:p>
        </p:txBody>
      </p:sp>
      <p:sp>
        <p:nvSpPr>
          <p:cNvPr id="5" name="Slide Number Placeholder 5"/>
          <p:cNvSpPr>
            <a:spLocks noGrp="1"/>
          </p:cNvSpPr>
          <p:nvPr>
            <p:ph type="sldNum" sz="quarter" idx="11"/>
          </p:nvPr>
        </p:nvSpPr>
        <p:spPr/>
        <p:txBody>
          <a:bodyPr/>
          <a:lstStyle>
            <a:lvl1pPr>
              <a:defRPr/>
            </a:lvl1pPr>
          </a:lstStyle>
          <a:p>
            <a:pPr>
              <a:defRPr/>
            </a:pPr>
            <a:fld id="{008B8EC4-A56E-4798-A67A-EAA21B2D0B9C}" type="slidenum">
              <a:rPr lang="en-US"/>
              <a:pPr>
                <a:defRPr/>
              </a:pPr>
              <a:t>‹Nr.›</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0"/>
          </p:nvPr>
        </p:nvSpPr>
        <p:spPr/>
        <p:txBody>
          <a:bodyPr/>
          <a:lstStyle>
            <a:lvl1pPr>
              <a:defRPr/>
            </a:lvl1pPr>
          </a:lstStyle>
          <a:p>
            <a:pPr>
              <a:defRPr/>
            </a:pPr>
            <a:endParaRPr lang="en-US"/>
          </a:p>
        </p:txBody>
      </p:sp>
      <p:sp>
        <p:nvSpPr>
          <p:cNvPr id="6" name="Slide Number Placeholder 5"/>
          <p:cNvSpPr>
            <a:spLocks noGrp="1"/>
          </p:cNvSpPr>
          <p:nvPr>
            <p:ph type="sldNum" sz="quarter" idx="11"/>
          </p:nvPr>
        </p:nvSpPr>
        <p:spPr/>
        <p:txBody>
          <a:bodyPr/>
          <a:lstStyle>
            <a:lvl1pPr>
              <a:defRPr/>
            </a:lvl1pPr>
          </a:lstStyle>
          <a:p>
            <a:pPr>
              <a:defRPr/>
            </a:pPr>
            <a:fld id="{BD8640F0-9ACE-4C85-A1E9-9D836A5C939B}" type="slidenum">
              <a:rPr lang="en-US"/>
              <a:pPr>
                <a:defRPr/>
              </a:pPr>
              <a:t>‹Nr.›</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p:cNvSpPr>
            <a:spLocks noGrp="1"/>
          </p:cNvSpPr>
          <p:nvPr>
            <p:ph type="ftr" sz="quarter" idx="10"/>
          </p:nvPr>
        </p:nvSpPr>
        <p:spPr/>
        <p:txBody>
          <a:bodyPr/>
          <a:lstStyle>
            <a:lvl1pPr>
              <a:defRPr/>
            </a:lvl1pPr>
          </a:lstStyle>
          <a:p>
            <a:pPr>
              <a:defRPr/>
            </a:pPr>
            <a:endParaRPr lang="en-US"/>
          </a:p>
        </p:txBody>
      </p:sp>
      <p:sp>
        <p:nvSpPr>
          <p:cNvPr id="8" name="Slide Number Placeholder 5"/>
          <p:cNvSpPr>
            <a:spLocks noGrp="1"/>
          </p:cNvSpPr>
          <p:nvPr>
            <p:ph type="sldNum" sz="quarter" idx="11"/>
          </p:nvPr>
        </p:nvSpPr>
        <p:spPr/>
        <p:txBody>
          <a:bodyPr/>
          <a:lstStyle>
            <a:lvl1pPr>
              <a:defRPr/>
            </a:lvl1pPr>
          </a:lstStyle>
          <a:p>
            <a:pPr>
              <a:defRPr/>
            </a:pPr>
            <a:fld id="{3C0A54B1-0793-4282-B596-13F48740DBDA}" type="slidenum">
              <a:rPr lang="en-US"/>
              <a:pPr>
                <a:defRPr/>
              </a:pPr>
              <a:t>‹Nr.›</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4"/>
          <p:cNvSpPr>
            <a:spLocks noGrp="1"/>
          </p:cNvSpPr>
          <p:nvPr>
            <p:ph type="ftr" sz="quarter" idx="10"/>
          </p:nvPr>
        </p:nvSpPr>
        <p:spPr/>
        <p:txBody>
          <a:bodyPr/>
          <a:lstStyle>
            <a:lvl1pPr>
              <a:defRPr/>
            </a:lvl1pPr>
          </a:lstStyle>
          <a:p>
            <a:pPr>
              <a:defRPr/>
            </a:pPr>
            <a:endParaRPr lang="en-US"/>
          </a:p>
        </p:txBody>
      </p:sp>
      <p:sp>
        <p:nvSpPr>
          <p:cNvPr id="4" name="Slide Number Placeholder 5"/>
          <p:cNvSpPr>
            <a:spLocks noGrp="1"/>
          </p:cNvSpPr>
          <p:nvPr>
            <p:ph type="sldNum" sz="quarter" idx="11"/>
          </p:nvPr>
        </p:nvSpPr>
        <p:spPr/>
        <p:txBody>
          <a:bodyPr/>
          <a:lstStyle>
            <a:lvl1pPr>
              <a:defRPr/>
            </a:lvl1pPr>
          </a:lstStyle>
          <a:p>
            <a:pPr>
              <a:defRPr/>
            </a:pPr>
            <a:fld id="{BA03638E-FE51-4528-B340-3475E608F776}" type="slidenum">
              <a:rPr lang="en-US"/>
              <a:pPr>
                <a:defRPr/>
              </a:pPr>
              <a:t>‹Nr.›</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p:cNvSpPr>
            <a:spLocks noGrp="1"/>
          </p:cNvSpPr>
          <p:nvPr>
            <p:ph type="ftr" sz="quarter" idx="10"/>
          </p:nvPr>
        </p:nvSpPr>
        <p:spPr/>
        <p:txBody>
          <a:bodyPr/>
          <a:lstStyle>
            <a:lvl1pPr>
              <a:defRPr/>
            </a:lvl1pPr>
          </a:lstStyle>
          <a:p>
            <a:pPr>
              <a:defRPr/>
            </a:pPr>
            <a:endParaRPr lang="en-US"/>
          </a:p>
        </p:txBody>
      </p:sp>
      <p:sp>
        <p:nvSpPr>
          <p:cNvPr id="3" name="Slide Number Placeholder 5"/>
          <p:cNvSpPr>
            <a:spLocks noGrp="1"/>
          </p:cNvSpPr>
          <p:nvPr>
            <p:ph type="sldNum" sz="quarter" idx="11"/>
          </p:nvPr>
        </p:nvSpPr>
        <p:spPr/>
        <p:txBody>
          <a:bodyPr/>
          <a:lstStyle>
            <a:lvl1pPr>
              <a:defRPr/>
            </a:lvl1pPr>
          </a:lstStyle>
          <a:p>
            <a:pPr>
              <a:defRPr/>
            </a:pPr>
            <a:fld id="{347E4546-EBF7-42AA-A07D-A499B636069E}" type="slidenum">
              <a:rPr lang="en-US"/>
              <a:pPr>
                <a:defRPr/>
              </a:pPr>
              <a:t>‹Nr.›</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pPr>
              <a:defRPr/>
            </a:pPr>
            <a:endParaRPr lang="en-US"/>
          </a:p>
        </p:txBody>
      </p:sp>
      <p:sp>
        <p:nvSpPr>
          <p:cNvPr id="6" name="Slide Number Placeholder 5"/>
          <p:cNvSpPr>
            <a:spLocks noGrp="1"/>
          </p:cNvSpPr>
          <p:nvPr>
            <p:ph type="sldNum" sz="quarter" idx="11"/>
          </p:nvPr>
        </p:nvSpPr>
        <p:spPr/>
        <p:txBody>
          <a:bodyPr/>
          <a:lstStyle>
            <a:lvl1pPr>
              <a:defRPr/>
            </a:lvl1pPr>
          </a:lstStyle>
          <a:p>
            <a:pPr>
              <a:defRPr/>
            </a:pPr>
            <a:fld id="{760DB515-CDBD-44C0-95AB-614C0208939E}" type="slidenum">
              <a:rPr lang="en-US"/>
              <a:pPr>
                <a:defRPr/>
              </a:pPr>
              <a:t>‹Nr.›</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pPr>
              <a:defRPr/>
            </a:pPr>
            <a:endParaRPr lang="en-US"/>
          </a:p>
        </p:txBody>
      </p:sp>
      <p:sp>
        <p:nvSpPr>
          <p:cNvPr id="6" name="Slide Number Placeholder 5"/>
          <p:cNvSpPr>
            <a:spLocks noGrp="1"/>
          </p:cNvSpPr>
          <p:nvPr>
            <p:ph type="sldNum" sz="quarter" idx="11"/>
          </p:nvPr>
        </p:nvSpPr>
        <p:spPr/>
        <p:txBody>
          <a:bodyPr/>
          <a:lstStyle>
            <a:lvl1pPr>
              <a:defRPr/>
            </a:lvl1pPr>
          </a:lstStyle>
          <a:p>
            <a:pPr>
              <a:defRPr/>
            </a:pPr>
            <a:fld id="{287EC4BF-6AC5-4AED-B03D-3A8CF3A873C8}" type="slidenum">
              <a:rPr lang="en-US"/>
              <a:pPr>
                <a:defRPr/>
              </a:pPr>
              <a:t>‹Nr.›</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76200" y="838200"/>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981200"/>
            <a:ext cx="8229600" cy="4191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 name="Footer Placeholder 4"/>
          <p:cNvSpPr>
            <a:spLocks noGrp="1"/>
          </p:cNvSpPr>
          <p:nvPr>
            <p:ph type="ftr" sz="quarter" idx="3"/>
          </p:nvPr>
        </p:nvSpPr>
        <p:spPr>
          <a:xfrm>
            <a:off x="4648200" y="6356350"/>
            <a:ext cx="1371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3333FF"/>
                </a:solidFill>
                <a:latin typeface="Calibri" pitchFamily="34" charset="0"/>
                <a:ea typeface="ＭＳ Ｐゴシック" charset="-128"/>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ea typeface="ＭＳ Ｐゴシック" charset="-128"/>
                <a:cs typeface="+mn-cs"/>
              </a:defRPr>
            </a:lvl1pPr>
          </a:lstStyle>
          <a:p>
            <a:pPr>
              <a:defRPr/>
            </a:pPr>
            <a:fld id="{0004A1FF-CB8C-45DE-B57A-02A515399AF9}" type="slidenum">
              <a:rPr lang="en-US"/>
              <a:pPr>
                <a:defRPr/>
              </a:pPr>
              <a:t>‹Nr.›</a:t>
            </a:fld>
            <a:endParaRPr lang="en-US"/>
          </a:p>
        </p:txBody>
      </p:sp>
      <p:pic>
        <p:nvPicPr>
          <p:cNvPr id="1030" name="Picture 15"/>
          <p:cNvPicPr>
            <a:picLocks noChangeAspect="1" noChangeArrowheads="1"/>
          </p:cNvPicPr>
          <p:nvPr userDrawn="1"/>
        </p:nvPicPr>
        <p:blipFill>
          <a:blip r:embed="rId14">
            <a:extLst>
              <a:ext uri="{28A0092B-C50C-407E-A947-70E740481C1C}">
                <a14:useLocalDpi xmlns:a14="http://schemas.microsoft.com/office/drawing/2010/main" val="0"/>
              </a:ext>
            </a:extLst>
          </a:blip>
          <a:stretch>
            <a:fillRect/>
          </a:stretch>
        </p:blipFill>
        <p:spPr bwMode="auto">
          <a:xfrm>
            <a:off x="5257800" y="42146"/>
            <a:ext cx="3733800" cy="915838"/>
          </a:xfrm>
          <a:prstGeom prst="rect">
            <a:avLst/>
          </a:prstGeom>
          <a:noFill/>
          <a:ln w="9525">
            <a:noFill/>
            <a:miter lim="800000"/>
            <a:headEnd/>
            <a:tailEnd/>
          </a:ln>
        </p:spPr>
      </p:pic>
      <p:sp>
        <p:nvSpPr>
          <p:cNvPr id="1031" name="Text Box 16"/>
          <p:cNvSpPr txBox="1">
            <a:spLocks noChangeArrowheads="1"/>
          </p:cNvSpPr>
          <p:nvPr userDrawn="1"/>
        </p:nvSpPr>
        <p:spPr bwMode="auto">
          <a:xfrm>
            <a:off x="2895600" y="6561138"/>
            <a:ext cx="5791200" cy="290512"/>
          </a:xfrm>
          <a:prstGeom prst="rect">
            <a:avLst/>
          </a:prstGeom>
          <a:noFill/>
          <a:ln>
            <a:noFill/>
          </a:ln>
        </p:spPr>
        <p:txBody>
          <a:bodyPr>
            <a:spAutoFit/>
          </a:bodyPr>
          <a:lstStyle>
            <a:lvl1pPr eaLnBrk="0" hangingPunct="0">
              <a:defRPr sz="2400">
                <a:solidFill>
                  <a:schemeClr val="tx1"/>
                </a:solidFill>
                <a:latin typeface="Arial" charset="0"/>
                <a:ea typeface="ＭＳ Ｐゴシック" pitchFamily="34" charset="-128"/>
              </a:defRPr>
            </a:lvl1pPr>
            <a:lvl2pPr marL="742950" indent="-285750" eaLnBrk="0" hangingPunct="0">
              <a:defRPr sz="2400">
                <a:solidFill>
                  <a:schemeClr val="tx1"/>
                </a:solidFill>
                <a:latin typeface="Arial" charset="0"/>
                <a:ea typeface="ＭＳ Ｐゴシック" pitchFamily="34" charset="-128"/>
              </a:defRPr>
            </a:lvl2pPr>
            <a:lvl3pPr marL="1143000" indent="-228600" eaLnBrk="0" hangingPunct="0">
              <a:defRPr sz="2400">
                <a:solidFill>
                  <a:schemeClr val="tx1"/>
                </a:solidFill>
                <a:latin typeface="Arial" charset="0"/>
                <a:ea typeface="ＭＳ Ｐゴシック" pitchFamily="34" charset="-128"/>
              </a:defRPr>
            </a:lvl3pPr>
            <a:lvl4pPr marL="1600200" indent="-228600" eaLnBrk="0" hangingPunct="0">
              <a:defRPr sz="2400">
                <a:solidFill>
                  <a:schemeClr val="tx1"/>
                </a:solidFill>
                <a:latin typeface="Arial" charset="0"/>
                <a:ea typeface="ＭＳ Ｐゴシック" pitchFamily="34" charset="-128"/>
              </a:defRPr>
            </a:lvl4pPr>
            <a:lvl5pPr marL="2057400" indent="-228600" eaLnBrk="0" hangingPunct="0">
              <a:defRPr sz="2400">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34" charset="-128"/>
              </a:defRPr>
            </a:lvl9pPr>
          </a:lstStyle>
          <a:p>
            <a:pPr algn="r" defTabSz="914400" eaLnBrk="1" hangingPunct="1">
              <a:defRPr/>
            </a:pPr>
            <a:r>
              <a:rPr lang="en-US" sz="1300" b="1" i="1" dirty="0">
                <a:solidFill>
                  <a:srgbClr val="3333FF"/>
                </a:solidFill>
                <a:cs typeface="+mn-cs"/>
              </a:rPr>
              <a:t>Inter-American Telecommunication Commission (CITEL)</a:t>
            </a:r>
            <a:endParaRPr lang="en-US" sz="1400" dirty="0">
              <a:cs typeface="+mn-cs"/>
            </a:endParaRPr>
          </a:p>
        </p:txBody>
      </p:sp>
    </p:spTree>
  </p:cSld>
  <p:clrMap bg1="lt1" tx1="dk1" bg2="lt2" tx2="dk2" accent1="accent1" accent2="accent2" accent3="accent3" accent4="accent4" accent5="accent5" accent6="accent6" hlink="hlink" folHlink="folHlink"/>
  <p:sldLayoutIdLst>
    <p:sldLayoutId id="2147483660" r:id="rId1"/>
    <p:sldLayoutId id="2147483659" r:id="rId2"/>
    <p:sldLayoutId id="2147483658" r:id="rId3"/>
    <p:sldLayoutId id="2147483657" r:id="rId4"/>
    <p:sldLayoutId id="2147483656" r:id="rId5"/>
    <p:sldLayoutId id="2147483655" r:id="rId6"/>
    <p:sldLayoutId id="2147483654" r:id="rId7"/>
    <p:sldLayoutId id="2147483653" r:id="rId8"/>
    <p:sldLayoutId id="2147483652" r:id="rId9"/>
    <p:sldLayoutId id="2147483651" r:id="rId10"/>
    <p:sldLayoutId id="2147483650" r:id="rId11"/>
    <p:sldLayoutId id="2147483649" r:id="rId12"/>
  </p:sldLayoutIdLst>
  <p:hf hdr="0" ftr="0" dt="0"/>
  <p:txStyles>
    <p:titleStyle>
      <a:lvl1pPr algn="l" defTabSz="457200" rtl="0" eaLnBrk="0" fontAlgn="base" hangingPunct="0">
        <a:spcBef>
          <a:spcPct val="0"/>
        </a:spcBef>
        <a:spcAft>
          <a:spcPct val="0"/>
        </a:spcAft>
        <a:defRPr sz="4400" b="1" kern="1200">
          <a:solidFill>
            <a:schemeClr val="tx1"/>
          </a:solidFill>
          <a:latin typeface="+mj-lt"/>
          <a:ea typeface="MS PGothic" pitchFamily="34" charset="-128"/>
          <a:cs typeface="MS PGothic"/>
        </a:defRPr>
      </a:lvl1pPr>
      <a:lvl2pPr algn="l" defTabSz="457200" rtl="0" eaLnBrk="0" fontAlgn="base" hangingPunct="0">
        <a:spcBef>
          <a:spcPct val="0"/>
        </a:spcBef>
        <a:spcAft>
          <a:spcPct val="0"/>
        </a:spcAft>
        <a:defRPr sz="4400" b="1">
          <a:solidFill>
            <a:schemeClr val="tx1"/>
          </a:solidFill>
          <a:latin typeface="Calibri" pitchFamily="-112" charset="0"/>
          <a:ea typeface="MS PGothic" pitchFamily="34" charset="-128"/>
          <a:cs typeface="MS PGothic"/>
        </a:defRPr>
      </a:lvl2pPr>
      <a:lvl3pPr algn="l" defTabSz="457200" rtl="0" eaLnBrk="0" fontAlgn="base" hangingPunct="0">
        <a:spcBef>
          <a:spcPct val="0"/>
        </a:spcBef>
        <a:spcAft>
          <a:spcPct val="0"/>
        </a:spcAft>
        <a:defRPr sz="4400" b="1">
          <a:solidFill>
            <a:schemeClr val="tx1"/>
          </a:solidFill>
          <a:latin typeface="Calibri" pitchFamily="-112" charset="0"/>
          <a:ea typeface="MS PGothic" pitchFamily="34" charset="-128"/>
          <a:cs typeface="MS PGothic"/>
        </a:defRPr>
      </a:lvl3pPr>
      <a:lvl4pPr algn="l" defTabSz="457200" rtl="0" eaLnBrk="0" fontAlgn="base" hangingPunct="0">
        <a:spcBef>
          <a:spcPct val="0"/>
        </a:spcBef>
        <a:spcAft>
          <a:spcPct val="0"/>
        </a:spcAft>
        <a:defRPr sz="4400" b="1">
          <a:solidFill>
            <a:schemeClr val="tx1"/>
          </a:solidFill>
          <a:latin typeface="Calibri" pitchFamily="-112" charset="0"/>
          <a:ea typeface="MS PGothic" pitchFamily="34" charset="-128"/>
          <a:cs typeface="MS PGothic"/>
        </a:defRPr>
      </a:lvl4pPr>
      <a:lvl5pPr algn="l" defTabSz="457200" rtl="0" eaLnBrk="0" fontAlgn="base" hangingPunct="0">
        <a:spcBef>
          <a:spcPct val="0"/>
        </a:spcBef>
        <a:spcAft>
          <a:spcPct val="0"/>
        </a:spcAft>
        <a:defRPr sz="4400" b="1">
          <a:solidFill>
            <a:schemeClr val="tx1"/>
          </a:solidFill>
          <a:latin typeface="Calibri" pitchFamily="-112" charset="0"/>
          <a:ea typeface="MS PGothic" pitchFamily="34" charset="-128"/>
          <a:cs typeface="MS PGothic"/>
        </a:defRPr>
      </a:lvl5pPr>
      <a:lvl6pPr marL="457200" algn="ctr" defTabSz="457200" rtl="0" fontAlgn="base">
        <a:spcBef>
          <a:spcPct val="0"/>
        </a:spcBef>
        <a:spcAft>
          <a:spcPct val="0"/>
        </a:spcAft>
        <a:defRPr sz="4400">
          <a:solidFill>
            <a:schemeClr val="tx1"/>
          </a:solidFill>
          <a:latin typeface="Calibri" pitchFamily="-112" charset="0"/>
          <a:ea typeface="ＭＳ Ｐゴシック" pitchFamily="-112" charset="-128"/>
          <a:cs typeface="ＭＳ Ｐゴシック" pitchFamily="-112" charset="-128"/>
        </a:defRPr>
      </a:lvl6pPr>
      <a:lvl7pPr marL="914400" algn="ctr" defTabSz="457200" rtl="0" fontAlgn="base">
        <a:spcBef>
          <a:spcPct val="0"/>
        </a:spcBef>
        <a:spcAft>
          <a:spcPct val="0"/>
        </a:spcAft>
        <a:defRPr sz="4400">
          <a:solidFill>
            <a:schemeClr val="tx1"/>
          </a:solidFill>
          <a:latin typeface="Calibri" pitchFamily="-112" charset="0"/>
          <a:ea typeface="ＭＳ Ｐゴシック" pitchFamily="-112" charset="-128"/>
          <a:cs typeface="ＭＳ Ｐゴシック" pitchFamily="-112" charset="-128"/>
        </a:defRPr>
      </a:lvl7pPr>
      <a:lvl8pPr marL="1371600" algn="ctr" defTabSz="457200" rtl="0" fontAlgn="base">
        <a:spcBef>
          <a:spcPct val="0"/>
        </a:spcBef>
        <a:spcAft>
          <a:spcPct val="0"/>
        </a:spcAft>
        <a:defRPr sz="4400">
          <a:solidFill>
            <a:schemeClr val="tx1"/>
          </a:solidFill>
          <a:latin typeface="Calibri" pitchFamily="-112" charset="0"/>
          <a:ea typeface="ＭＳ Ｐゴシック" pitchFamily="-112" charset="-128"/>
          <a:cs typeface="ＭＳ Ｐゴシック" pitchFamily="-112" charset="-128"/>
        </a:defRPr>
      </a:lvl8pPr>
      <a:lvl9pPr marL="1828800" algn="ctr" defTabSz="457200" rtl="0" fontAlgn="base">
        <a:spcBef>
          <a:spcPct val="0"/>
        </a:spcBef>
        <a:spcAft>
          <a:spcPct val="0"/>
        </a:spcAft>
        <a:defRPr sz="4400">
          <a:solidFill>
            <a:schemeClr val="tx1"/>
          </a:solidFill>
          <a:latin typeface="Calibri" pitchFamily="-112" charset="0"/>
          <a:ea typeface="ＭＳ Ｐゴシック" pitchFamily="-112" charset="-128"/>
          <a:cs typeface="ＭＳ Ｐゴシック" pitchFamily="-112"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S PGothic" pitchFamily="34" charset="-128"/>
          <a:cs typeface="MS PGothic"/>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S PGothic" pitchFamily="34" charset="-128"/>
          <a:cs typeface="MS PGothic"/>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S PGothic" pitchFamily="34" charset="-128"/>
          <a:cs typeface="MS PGothic"/>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S PGothic"/>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S PGothic"/>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7.xml"/><Relationship Id="rId1" Type="http://schemas.openxmlformats.org/officeDocument/2006/relationships/slideLayout" Target="../slideLayouts/slideLayout1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8.xml"/><Relationship Id="rId1" Type="http://schemas.openxmlformats.org/officeDocument/2006/relationships/slideLayout" Target="../slideLayouts/slideLayout1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hyperlink" Target="https://www.citel.oas.org/en/Pages/PCCII/WRC.aspx" TargetMode="External"/><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hyperlink" Target="https://www.citel.oas.org/en/Pages/PCCII/default.aspx"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www.citel.oas.org/"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1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8" Type="http://schemas.openxmlformats.org/officeDocument/2006/relationships/hyperlink" Target="mailto:gustavo.vargas@ane.gov.co" TargetMode="External"/><Relationship Id="rId13" Type="http://schemas.openxmlformats.org/officeDocument/2006/relationships/hyperlink" Target="mailto:louis.bell@fcc.gov" TargetMode="External"/><Relationship Id="rId18" Type="http://schemas.openxmlformats.org/officeDocument/2006/relationships/hyperlink" Target="mailto:jennifer.manner@echostar.com" TargetMode="External"/><Relationship Id="rId3" Type="http://schemas.openxmlformats.org/officeDocument/2006/relationships/hyperlink" Target="mailto:jose.costa@ericsson.com" TargetMode="External"/><Relationship Id="rId21" Type="http://schemas.openxmlformats.org/officeDocument/2006/relationships/hyperlink" Target="mailto:marc@oneweb.net" TargetMode="External"/><Relationship Id="rId7" Type="http://schemas.openxmlformats.org/officeDocument/2006/relationships/hyperlink" Target="mailto:gisellec.creeser@intelsat.com" TargetMode="External"/><Relationship Id="rId12" Type="http://schemas.openxmlformats.org/officeDocument/2006/relationships/hyperlink" Target="mailto:don@jansky-barmat.com" TargetMode="External"/><Relationship Id="rId17" Type="http://schemas.openxmlformats.org/officeDocument/2006/relationships/hyperlink" Target="mailto:fsoares@qti.qualcomm.com" TargetMode="External"/><Relationship Id="rId25" Type="http://schemas.openxmlformats.org/officeDocument/2006/relationships/hyperlink" Target="mailto:cglass@ntia.gov" TargetMode="External"/><Relationship Id="rId2" Type="http://schemas.openxmlformats.org/officeDocument/2006/relationships/notesSlide" Target="../notesSlides/notesSlide4.xml"/><Relationship Id="rId16" Type="http://schemas.openxmlformats.org/officeDocument/2006/relationships/hyperlink" Target="mailto:htrivino@mintic.gov.co" TargetMode="External"/><Relationship Id="rId20" Type="http://schemas.openxmlformats.org/officeDocument/2006/relationships/hyperlink" Target="mailto:michael.mullinix@fcc.gov" TargetMode="External"/><Relationship Id="rId1" Type="http://schemas.openxmlformats.org/officeDocument/2006/relationships/slideLayout" Target="../slideLayouts/slideLayout2.xml"/><Relationship Id="rId6" Type="http://schemas.openxmlformats.org/officeDocument/2006/relationships/hyperlink" Target="mailto:james.mentzer@noaa.gov" TargetMode="External"/><Relationship Id="rId11" Type="http://schemas.openxmlformats.org/officeDocument/2006/relationships/hyperlink" Target="mailto:carlos.flores@noaa.gov" TargetMode="External"/><Relationship Id="rId24" Type="http://schemas.openxmlformats.org/officeDocument/2006/relationships/hyperlink" Target="mailto:carol.sosa@ane.gov.co" TargetMode="External"/><Relationship Id="rId5" Type="http://schemas.openxmlformats.org/officeDocument/2006/relationships/hyperlink" Target="mailto:jose.lozano@ane.gov.co" TargetMode="External"/><Relationship Id="rId15" Type="http://schemas.openxmlformats.org/officeDocument/2006/relationships/hyperlink" Target="mailto:lfsouza@embraer.com.br" TargetMode="External"/><Relationship Id="rId23" Type="http://schemas.openxmlformats.org/officeDocument/2006/relationships/hyperlink" Target="mailto:Christopher.casarrubias@accesspartnership.com" TargetMode="External"/><Relationship Id="rId10" Type="http://schemas.openxmlformats.org/officeDocument/2006/relationships/hyperlink" Target="mailto:asanders@ntia.gov" TargetMode="External"/><Relationship Id="rId19" Type="http://schemas.openxmlformats.org/officeDocument/2006/relationships/hyperlink" Target="mailto:geraldo@tmgtelecom.com" TargetMode="External"/><Relationship Id="rId4" Type="http://schemas.openxmlformats.org/officeDocument/2006/relationships/hyperlink" Target="mailto:Alfredo.Mistichellia@noaa.gov" TargetMode="External"/><Relationship Id="rId9" Type="http://schemas.openxmlformats.org/officeDocument/2006/relationships/hyperlink" Target="mailto:marcella.s.ost@boeing.com" TargetMode="External"/><Relationship Id="rId14" Type="http://schemas.openxmlformats.org/officeDocument/2006/relationships/hyperlink" Target="mailto:flavio.archangelo@labre.org.br" TargetMode="External"/><Relationship Id="rId22" Type="http://schemas.openxmlformats.org/officeDocument/2006/relationships/hyperlink" Target="mailto:eduardo.lima@accesspartnership.com" TargetMode="Externa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5" name="Picture 29" descr="cover_eng_blue"/>
          <p:cNvPicPr>
            <a:picLocks noChangeAspect="1" noChangeArrowheads="1"/>
          </p:cNvPicPr>
          <p:nvPr/>
        </p:nvPicPr>
        <p:blipFill>
          <a:blip r:embed="rId3"/>
          <a:srcRect/>
          <a:stretch>
            <a:fillRect/>
          </a:stretch>
        </p:blipFill>
        <p:spPr bwMode="auto">
          <a:xfrm>
            <a:off x="0" y="0"/>
            <a:ext cx="9144000" cy="6943725"/>
          </a:xfrm>
          <a:prstGeom prst="rect">
            <a:avLst/>
          </a:prstGeom>
          <a:noFill/>
          <a:ln w="9525">
            <a:noFill/>
            <a:miter lim="800000"/>
            <a:headEnd/>
            <a:tailEnd/>
          </a:ln>
        </p:spPr>
      </p:pic>
      <p:sp>
        <p:nvSpPr>
          <p:cNvPr id="16386" name="Title 1"/>
          <p:cNvSpPr>
            <a:spLocks noGrp="1"/>
          </p:cNvSpPr>
          <p:nvPr>
            <p:ph type="title" idx="4294967295"/>
          </p:nvPr>
        </p:nvSpPr>
        <p:spPr>
          <a:xfrm>
            <a:off x="762000" y="3886200"/>
            <a:ext cx="8229600" cy="1524000"/>
          </a:xfrm>
        </p:spPr>
        <p:txBody>
          <a:bodyPr/>
          <a:lstStyle/>
          <a:p>
            <a:pPr algn="r"/>
            <a:r>
              <a:rPr lang="en-US" altLang="en-US" sz="2400" b="0" dirty="0">
                <a:solidFill>
                  <a:schemeClr val="bg1"/>
                </a:solidFill>
                <a:ea typeface="MS PGothic"/>
              </a:rPr>
              <a:t>Inter-American Telecommunication Commission (CITEL) </a:t>
            </a:r>
            <a:br>
              <a:rPr lang="en-US" altLang="en-US" sz="2400" b="0" dirty="0">
                <a:solidFill>
                  <a:schemeClr val="bg1"/>
                </a:solidFill>
                <a:ea typeface="MS PGothic"/>
              </a:rPr>
            </a:br>
            <a:r>
              <a:rPr lang="en-US" altLang="en-US" sz="2400" b="0" dirty="0">
                <a:solidFill>
                  <a:schemeClr val="bg1"/>
                </a:solidFill>
                <a:ea typeface="MS PGothic"/>
              </a:rPr>
              <a:t>Permanent Consultative Committee II</a:t>
            </a:r>
            <a:br>
              <a:rPr lang="en-US" altLang="en-US" sz="2400" b="0" dirty="0">
                <a:solidFill>
                  <a:schemeClr val="bg1"/>
                </a:solidFill>
                <a:ea typeface="MS PGothic"/>
              </a:rPr>
            </a:br>
            <a:r>
              <a:rPr lang="en-US" altLang="en-US" sz="2400" b="0" dirty="0">
                <a:solidFill>
                  <a:schemeClr val="bg1"/>
                </a:solidFill>
                <a:ea typeface="MS PGothic"/>
              </a:rPr>
              <a:t>As of 12 – 16 August, 2019 Meeting</a:t>
            </a:r>
            <a:br>
              <a:rPr lang="en-US" altLang="en-US" sz="2400" b="0" dirty="0">
                <a:solidFill>
                  <a:schemeClr val="bg1"/>
                </a:solidFill>
                <a:ea typeface="MS PGothic"/>
              </a:rPr>
            </a:br>
            <a:endParaRPr lang="en-US" altLang="en-US" sz="2400" b="0" dirty="0">
              <a:solidFill>
                <a:schemeClr val="bg1"/>
              </a:solidFill>
              <a:ea typeface="MS PGothic"/>
            </a:endParaRPr>
          </a:p>
        </p:txBody>
      </p:sp>
      <p:sp>
        <p:nvSpPr>
          <p:cNvPr id="16387" name="Rectangle 22"/>
          <p:cNvSpPr>
            <a:spLocks noGrp="1"/>
          </p:cNvSpPr>
          <p:nvPr>
            <p:ph idx="4294967295"/>
          </p:nvPr>
        </p:nvSpPr>
        <p:spPr>
          <a:xfrm>
            <a:off x="0" y="1295400"/>
            <a:ext cx="9144000" cy="2362200"/>
          </a:xfrm>
        </p:spPr>
        <p:txBody>
          <a:bodyPr/>
          <a:lstStyle/>
          <a:p>
            <a:pPr algn="ctr">
              <a:buFont typeface="Arial" charset="0"/>
              <a:buNone/>
            </a:pPr>
            <a:endParaRPr lang="en-US" altLang="en-US" sz="4000" b="1" dirty="0">
              <a:solidFill>
                <a:schemeClr val="bg1"/>
              </a:solidFill>
              <a:ea typeface="MS PGothic"/>
            </a:endParaRPr>
          </a:p>
          <a:p>
            <a:pPr algn="ctr">
              <a:buFont typeface="Arial" charset="0"/>
              <a:buNone/>
            </a:pPr>
            <a:r>
              <a:rPr lang="en-US" altLang="en-US" sz="4000" b="1" dirty="0">
                <a:solidFill>
                  <a:schemeClr val="bg1"/>
                </a:solidFill>
                <a:ea typeface="MS PGothic"/>
              </a:rPr>
              <a:t> Status of CITEL’s Preparations</a:t>
            </a:r>
          </a:p>
          <a:p>
            <a:pPr algn="ctr">
              <a:buFont typeface="Arial" charset="0"/>
              <a:buNone/>
            </a:pPr>
            <a:r>
              <a:rPr lang="en-US" altLang="en-US" sz="4000" b="1" dirty="0">
                <a:solidFill>
                  <a:schemeClr val="bg1"/>
                </a:solidFill>
                <a:ea typeface="MS PGothic"/>
              </a:rPr>
              <a:t>for WRC-19 </a:t>
            </a: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48200" y="5508350"/>
            <a:ext cx="4419600" cy="11066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feld 1"/>
          <p:cNvSpPr txBox="1"/>
          <p:nvPr/>
        </p:nvSpPr>
        <p:spPr>
          <a:xfrm>
            <a:off x="6400800" y="275645"/>
            <a:ext cx="2514600" cy="369332"/>
          </a:xfrm>
          <a:prstGeom prst="rect">
            <a:avLst/>
          </a:prstGeom>
          <a:noFill/>
        </p:spPr>
        <p:txBody>
          <a:bodyPr wrap="square" rtlCol="0">
            <a:spAutoFit/>
          </a:bodyPr>
          <a:lstStyle/>
          <a:p>
            <a:pPr algn="r"/>
            <a:r>
              <a:rPr lang="de-DE" sz="1800" b="1" dirty="0" smtClean="0">
                <a:solidFill>
                  <a:schemeClr val="bg1"/>
                </a:solidFill>
              </a:rPr>
              <a:t>CPG(19)INFO112</a:t>
            </a:r>
            <a:endParaRPr lang="de-DE" sz="1800" b="1"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07682711-1E03-4134-A43D-7AD1EBDEE737}" type="slidenum">
              <a:rPr lang="en-US" smtClean="0"/>
              <a:pPr>
                <a:defRPr/>
              </a:pPr>
              <a:t>10</a:t>
            </a:fld>
            <a:endParaRPr lang="en-US"/>
          </a:p>
        </p:txBody>
      </p:sp>
      <p:sp>
        <p:nvSpPr>
          <p:cNvPr id="5" name="TextBox 4"/>
          <p:cNvSpPr txBox="1"/>
          <p:nvPr/>
        </p:nvSpPr>
        <p:spPr>
          <a:xfrm>
            <a:off x="341193" y="304799"/>
            <a:ext cx="4230807" cy="584775"/>
          </a:xfrm>
          <a:prstGeom prst="rect">
            <a:avLst/>
          </a:prstGeom>
          <a:noFill/>
        </p:spPr>
        <p:txBody>
          <a:bodyPr wrap="square" rtlCol="0">
            <a:spAutoFit/>
          </a:bodyPr>
          <a:lstStyle/>
          <a:p>
            <a:r>
              <a:rPr lang="en-US" sz="3200" b="1" dirty="0">
                <a:latin typeface="+mj-lt"/>
              </a:rPr>
              <a:t>Session 3 </a:t>
            </a:r>
          </a:p>
        </p:txBody>
      </p:sp>
      <p:graphicFrame>
        <p:nvGraphicFramePr>
          <p:cNvPr id="3" name="Diagram 2"/>
          <p:cNvGraphicFramePr/>
          <p:nvPr/>
        </p:nvGraphicFramePr>
        <p:xfrm>
          <a:off x="201588" y="1656026"/>
          <a:ext cx="8857964" cy="494209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p:cNvSpPr txBox="1"/>
          <p:nvPr/>
        </p:nvSpPr>
        <p:spPr>
          <a:xfrm>
            <a:off x="349154" y="990600"/>
            <a:ext cx="8562833" cy="523220"/>
          </a:xfrm>
          <a:prstGeom prst="rect">
            <a:avLst/>
          </a:prstGeom>
          <a:noFill/>
        </p:spPr>
        <p:txBody>
          <a:bodyPr wrap="square" rtlCol="0">
            <a:spAutoFit/>
          </a:bodyPr>
          <a:lstStyle/>
          <a:p>
            <a:r>
              <a:rPr lang="en-US" sz="2800" b="1" dirty="0"/>
              <a:t>High Altitude Platforms (HAPS) </a:t>
            </a:r>
            <a:endParaRPr lang="en-US" sz="2800" dirty="0"/>
          </a:p>
        </p:txBody>
      </p:sp>
      <p:graphicFrame>
        <p:nvGraphicFramePr>
          <p:cNvPr id="6" name="Table 5"/>
          <p:cNvGraphicFramePr>
            <a:graphicFrameLocks noGrp="1"/>
          </p:cNvGraphicFramePr>
          <p:nvPr>
            <p:extLst>
              <p:ext uri="{D42A27DB-BD31-4B8C-83A1-F6EECF244321}">
                <p14:modId xmlns:p14="http://schemas.microsoft.com/office/powerpoint/2010/main" val="740608127"/>
              </p:ext>
            </p:extLst>
          </p:nvPr>
        </p:nvGraphicFramePr>
        <p:xfrm>
          <a:off x="228975" y="1605514"/>
          <a:ext cx="8683012" cy="4947333"/>
        </p:xfrm>
        <a:graphic>
          <a:graphicData uri="http://schemas.openxmlformats.org/drawingml/2006/table">
            <a:tbl>
              <a:tblPr firstRow="1" bandRow="1">
                <a:tableStyleId>{5C22544A-7EE6-4342-B048-85BDC9FD1C3A}</a:tableStyleId>
              </a:tblPr>
              <a:tblGrid>
                <a:gridCol w="2530084">
                  <a:extLst>
                    <a:ext uri="{9D8B030D-6E8A-4147-A177-3AD203B41FA5}">
                      <a16:colId xmlns:a16="http://schemas.microsoft.com/office/drawing/2014/main" val="3883836121"/>
                    </a:ext>
                  </a:extLst>
                </a:gridCol>
                <a:gridCol w="6152928">
                  <a:extLst>
                    <a:ext uri="{9D8B030D-6E8A-4147-A177-3AD203B41FA5}">
                      <a16:colId xmlns:a16="http://schemas.microsoft.com/office/drawing/2014/main" val="292323977"/>
                    </a:ext>
                  </a:extLst>
                </a:gridCol>
              </a:tblGrid>
              <a:tr h="401985">
                <a:tc>
                  <a:txBody>
                    <a:bodyPr/>
                    <a:lstStyle/>
                    <a:p>
                      <a:pPr algn="ctr"/>
                      <a:r>
                        <a:rPr lang="en-CA" dirty="0"/>
                        <a:t>Frequency Band</a:t>
                      </a:r>
                    </a:p>
                  </a:txBody>
                  <a:tcPr/>
                </a:tc>
                <a:tc>
                  <a:txBody>
                    <a:bodyPr/>
                    <a:lstStyle/>
                    <a:p>
                      <a:pPr algn="ctr"/>
                      <a:r>
                        <a:rPr lang="en-CA" dirty="0"/>
                        <a:t>Identification</a:t>
                      </a:r>
                    </a:p>
                  </a:txBody>
                  <a:tcPr/>
                </a:tc>
                <a:extLst>
                  <a:ext uri="{0D108BD9-81ED-4DB2-BD59-A6C34878D82A}">
                    <a16:rowId xmlns:a16="http://schemas.microsoft.com/office/drawing/2014/main" val="231131172"/>
                  </a:ext>
                </a:extLst>
              </a:tr>
              <a:tr h="1183623">
                <a:tc>
                  <a:txBody>
                    <a:bodyPr/>
                    <a:lstStyle/>
                    <a:p>
                      <a:pPr marL="0" marR="0" lvl="0" indent="0" algn="ctr" defTabSz="457200" rtl="0" eaLnBrk="1" fontAlgn="auto" latinLnBrk="0" hangingPunct="0">
                        <a:lnSpc>
                          <a:spcPct val="100000"/>
                        </a:lnSpc>
                        <a:spcBef>
                          <a:spcPts val="200"/>
                        </a:spcBef>
                        <a:spcAft>
                          <a:spcPts val="200"/>
                        </a:spcAft>
                        <a:buClrTx/>
                        <a:buSzTx/>
                        <a:buFontTx/>
                        <a:buNone/>
                        <a:tabLst>
                          <a:tab pos="180340" algn="l"/>
                          <a:tab pos="540385" algn="l"/>
                          <a:tab pos="900430" algn="l"/>
                          <a:tab pos="1188085" algn="l"/>
                          <a:tab pos="1260475" algn="l"/>
                          <a:tab pos="1620520" algn="l"/>
                          <a:tab pos="1980565" algn="l"/>
                          <a:tab pos="2340610" algn="l"/>
                        </a:tabLst>
                        <a:defRPr/>
                      </a:pPr>
                      <a:r>
                        <a:rPr lang="en-GB" sz="1600" b="1" dirty="0">
                          <a:effectLst/>
                          <a:latin typeface="Calibri" panose="020F0502020204030204" pitchFamily="34" charset="0"/>
                          <a:ea typeface="Times New Roman" panose="02020603050405020304" pitchFamily="18" charset="0"/>
                          <a:cs typeface="Calibri" panose="020F0502020204030204" pitchFamily="34" charset="0"/>
                        </a:rPr>
                        <a:t>21.4-22 GHz</a:t>
                      </a:r>
                    </a:p>
                    <a:p>
                      <a:pPr marL="0" marR="0" lvl="0" indent="0" algn="ctr" defTabSz="457200" rtl="0" eaLnBrk="1" fontAlgn="auto" latinLnBrk="0" hangingPunct="0">
                        <a:lnSpc>
                          <a:spcPct val="100000"/>
                        </a:lnSpc>
                        <a:spcBef>
                          <a:spcPts val="200"/>
                        </a:spcBef>
                        <a:spcAft>
                          <a:spcPts val="200"/>
                        </a:spcAft>
                        <a:buClrTx/>
                        <a:buSzTx/>
                        <a:buFontTx/>
                        <a:buNone/>
                        <a:tabLst>
                          <a:tab pos="180340" algn="l"/>
                          <a:tab pos="540385" algn="l"/>
                          <a:tab pos="900430" algn="l"/>
                          <a:tab pos="1188085" algn="l"/>
                          <a:tab pos="1260475" algn="l"/>
                          <a:tab pos="1620520" algn="l"/>
                          <a:tab pos="1980565" algn="l"/>
                          <a:tab pos="2340610" algn="l"/>
                        </a:tabLst>
                        <a:defRPr/>
                      </a:pPr>
                      <a:r>
                        <a:rPr lang="en-GB" sz="1600" b="1" dirty="0">
                          <a:effectLst/>
                          <a:latin typeface="Calibri" panose="020F0502020204030204" pitchFamily="34" charset="0"/>
                          <a:ea typeface="Times New Roman" panose="02020603050405020304" pitchFamily="18" charset="0"/>
                          <a:cs typeface="Calibri" panose="020F0502020204030204" pitchFamily="34" charset="0"/>
                        </a:rPr>
                        <a:t>Method B2</a:t>
                      </a:r>
                    </a:p>
                    <a:p>
                      <a:pPr marL="0" marR="0" lvl="0" indent="0" algn="ctr" defTabSz="457200" rtl="0" eaLnBrk="1" fontAlgn="auto" latinLnBrk="0" hangingPunct="0">
                        <a:lnSpc>
                          <a:spcPct val="100000"/>
                        </a:lnSpc>
                        <a:spcBef>
                          <a:spcPts val="200"/>
                        </a:spcBef>
                        <a:spcAft>
                          <a:spcPts val="200"/>
                        </a:spcAft>
                        <a:buClrTx/>
                        <a:buSzTx/>
                        <a:buFontTx/>
                        <a:buNone/>
                        <a:tabLst>
                          <a:tab pos="180340" algn="l"/>
                          <a:tab pos="540385" algn="l"/>
                          <a:tab pos="900430" algn="l"/>
                          <a:tab pos="1188085" algn="l"/>
                          <a:tab pos="1260475" algn="l"/>
                          <a:tab pos="1620520" algn="l"/>
                          <a:tab pos="1980565" algn="l"/>
                          <a:tab pos="2340610" algn="l"/>
                        </a:tabLst>
                        <a:defRPr/>
                      </a:pPr>
                      <a:r>
                        <a:rPr lang="en-GB" sz="1600" b="1" dirty="0">
                          <a:effectLst/>
                          <a:latin typeface="Calibri" panose="020F0502020204030204" pitchFamily="34" charset="0"/>
                          <a:ea typeface="Times New Roman" panose="02020603050405020304" pitchFamily="18" charset="0"/>
                          <a:cs typeface="Calibri" panose="020F0502020204030204" pitchFamily="34" charset="0"/>
                        </a:rPr>
                        <a:t>(R2 only)</a:t>
                      </a:r>
                      <a:endParaRPr lang="en-CA" sz="1600" b="1" dirty="0">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ctr" defTabSz="457200" rtl="0" eaLnBrk="1" fontAlgn="auto" latinLnBrk="0" hangingPunct="0">
                        <a:lnSpc>
                          <a:spcPct val="100000"/>
                        </a:lnSpc>
                        <a:spcBef>
                          <a:spcPts val="200"/>
                        </a:spcBef>
                        <a:spcAft>
                          <a:spcPts val="200"/>
                        </a:spcAft>
                        <a:buClrTx/>
                        <a:buSzTx/>
                        <a:buFontTx/>
                        <a:buNone/>
                        <a:tabLst>
                          <a:tab pos="180340" algn="l"/>
                          <a:tab pos="540385" algn="l"/>
                          <a:tab pos="900430" algn="l"/>
                          <a:tab pos="1188085" algn="l"/>
                          <a:tab pos="1260475" algn="l"/>
                          <a:tab pos="1620520" algn="l"/>
                          <a:tab pos="1980565" algn="l"/>
                          <a:tab pos="2340610" algn="l"/>
                        </a:tabLst>
                        <a:defRPr/>
                      </a:pPr>
                      <a:endParaRPr lang="en-CA" sz="1600" b="1" dirty="0">
                        <a:effectLst/>
                        <a:latin typeface="Calibri" panose="020F0502020204030204" pitchFamily="34" charset="0"/>
                        <a:ea typeface="Times New Roman" panose="02020603050405020304" pitchFamily="18" charset="0"/>
                        <a:cs typeface="Calibri" panose="020F0502020204030204" pitchFamily="34" charset="0"/>
                      </a:endParaRPr>
                    </a:p>
                  </a:txBody>
                  <a:tcPr marL="44450" marR="44450" marT="0" marB="0" anchor="ctr"/>
                </a:tc>
                <a:tc>
                  <a:txBody>
                    <a:bodyPr/>
                    <a:lstStyle/>
                    <a:p>
                      <a:pPr algn="l" hangingPunct="0">
                        <a:spcBef>
                          <a:spcPts val="200"/>
                        </a:spcBef>
                        <a:spcAft>
                          <a:spcPts val="200"/>
                        </a:spcAft>
                        <a:tabLst>
                          <a:tab pos="180340" algn="l"/>
                          <a:tab pos="540385" algn="l"/>
                          <a:tab pos="900430" algn="l"/>
                          <a:tab pos="1188085" algn="l"/>
                          <a:tab pos="1260475" algn="l"/>
                          <a:tab pos="1620520" algn="l"/>
                          <a:tab pos="1980565" algn="l"/>
                          <a:tab pos="2340610" algn="l"/>
                        </a:tabLst>
                      </a:pPr>
                      <a:r>
                        <a:rPr lang="en-GB" sz="1600" b="1" dirty="0">
                          <a:effectLst/>
                          <a:latin typeface="Calibri" panose="020F0502020204030204" pitchFamily="34" charset="0"/>
                          <a:ea typeface="Times New Roman" panose="02020603050405020304" pitchFamily="18" charset="0"/>
                          <a:cs typeface="Calibri" panose="020F0502020204030204" pitchFamily="34" charset="0"/>
                        </a:rPr>
                        <a:t>MOD</a:t>
                      </a:r>
                      <a:r>
                        <a:rPr lang="en-GB" sz="1600" b="1" baseline="0" dirty="0">
                          <a:effectLst/>
                          <a:latin typeface="Calibri" panose="020F0502020204030204" pitchFamily="34" charset="0"/>
                          <a:ea typeface="Times New Roman" panose="02020603050405020304" pitchFamily="18" charset="0"/>
                          <a:cs typeface="Calibri" panose="020F0502020204030204" pitchFamily="34" charset="0"/>
                        </a:rPr>
                        <a:t> Art 5 allowing HAPS to operate primary in the fixed service allocation</a:t>
                      </a:r>
                      <a:endParaRPr lang="en-GB" sz="1600" dirty="0">
                        <a:effectLst/>
                        <a:latin typeface="Calibri" panose="020F0502020204030204" pitchFamily="34" charset="0"/>
                        <a:ea typeface="Times New Roman" panose="02020603050405020304" pitchFamily="18" charset="0"/>
                        <a:cs typeface="Calibri" panose="020F0502020204030204" pitchFamily="34" charset="0"/>
                      </a:endParaRPr>
                    </a:p>
                    <a:p>
                      <a:pPr algn="l" hangingPunct="0">
                        <a:spcBef>
                          <a:spcPts val="200"/>
                        </a:spcBef>
                        <a:spcAft>
                          <a:spcPts val="200"/>
                        </a:spcAft>
                        <a:tabLst>
                          <a:tab pos="180340" algn="l"/>
                          <a:tab pos="540385" algn="l"/>
                          <a:tab pos="900430" algn="l"/>
                          <a:tab pos="1188085" algn="l"/>
                          <a:tab pos="1260475" algn="l"/>
                          <a:tab pos="1620520" algn="l"/>
                          <a:tab pos="1980565" algn="l"/>
                          <a:tab pos="2340610" algn="l"/>
                        </a:tabLst>
                      </a:pPr>
                      <a:r>
                        <a:rPr lang="en-US" sz="1600" b="1" dirty="0">
                          <a:effectLst/>
                          <a:latin typeface="Calibri" panose="020F0502020204030204" pitchFamily="34" charset="0"/>
                          <a:ea typeface="Times New Roman" panose="02020603050405020304" pitchFamily="18" charset="0"/>
                          <a:cs typeface="Calibri" panose="020F0502020204030204" pitchFamily="34" charset="0"/>
                        </a:rPr>
                        <a:t>ADD</a:t>
                      </a:r>
                      <a:r>
                        <a:rPr lang="en-US" sz="1600" b="1" baseline="0" dirty="0">
                          <a:effectLst/>
                          <a:latin typeface="Calibri" panose="020F0502020204030204" pitchFamily="34" charset="0"/>
                          <a:ea typeface="Times New Roman" panose="02020603050405020304" pitchFamily="18" charset="0"/>
                          <a:cs typeface="Calibri" panose="020F0502020204030204" pitchFamily="34" charset="0"/>
                        </a:rPr>
                        <a:t> 5.B114 adding footnote to allow HAPS</a:t>
                      </a:r>
                    </a:p>
                    <a:p>
                      <a:pPr algn="l" hangingPunct="0">
                        <a:spcBef>
                          <a:spcPts val="200"/>
                        </a:spcBef>
                        <a:spcAft>
                          <a:spcPts val="200"/>
                        </a:spcAft>
                        <a:tabLst>
                          <a:tab pos="180340" algn="l"/>
                          <a:tab pos="540385" algn="l"/>
                          <a:tab pos="900430" algn="l"/>
                          <a:tab pos="1188085" algn="l"/>
                          <a:tab pos="1260475" algn="l"/>
                          <a:tab pos="1620520" algn="l"/>
                          <a:tab pos="1980565" algn="l"/>
                          <a:tab pos="2340610" algn="l"/>
                        </a:tabLst>
                      </a:pPr>
                      <a:r>
                        <a:rPr lang="en-US" sz="1600" b="1" baseline="0"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ADD Res. B114 allowing HAPS in Region 2</a:t>
                      </a:r>
                      <a:endParaRPr lang="en-CA"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44450" marR="44450" marT="0" marB="0" anchor="ctr"/>
                </a:tc>
                <a:extLst>
                  <a:ext uri="{0D108BD9-81ED-4DB2-BD59-A6C34878D82A}">
                    <a16:rowId xmlns:a16="http://schemas.microsoft.com/office/drawing/2014/main" val="903953201"/>
                  </a:ext>
                </a:extLst>
              </a:tr>
              <a:tr h="1451613">
                <a:tc>
                  <a:txBody>
                    <a:bodyPr/>
                    <a:lstStyle/>
                    <a:p>
                      <a:pPr marL="0" marR="0" lvl="0" indent="0" algn="ctr" defTabSz="457200" rtl="0" eaLnBrk="1" fontAlgn="auto" latinLnBrk="0" hangingPunct="0">
                        <a:lnSpc>
                          <a:spcPct val="100000"/>
                        </a:lnSpc>
                        <a:spcBef>
                          <a:spcPts val="200"/>
                        </a:spcBef>
                        <a:spcAft>
                          <a:spcPts val="200"/>
                        </a:spcAft>
                        <a:buClrTx/>
                        <a:buSzTx/>
                        <a:buFontTx/>
                        <a:buNone/>
                        <a:tabLst>
                          <a:tab pos="180340" algn="l"/>
                          <a:tab pos="540385" algn="l"/>
                          <a:tab pos="900430" algn="l"/>
                          <a:tab pos="1188085" algn="l"/>
                          <a:tab pos="1260475" algn="l"/>
                          <a:tab pos="1620520" algn="l"/>
                          <a:tab pos="1980565" algn="l"/>
                          <a:tab pos="2340610" algn="l"/>
                        </a:tabLst>
                        <a:defRPr/>
                      </a:pPr>
                      <a:r>
                        <a:rPr lang="en-GB" sz="1600" b="1" dirty="0">
                          <a:effectLst/>
                          <a:latin typeface="Calibri" panose="020F0502020204030204" pitchFamily="34" charset="0"/>
                          <a:ea typeface="Times New Roman" panose="02020603050405020304" pitchFamily="18" charset="0"/>
                          <a:cs typeface="Calibri" panose="020F0502020204030204" pitchFamily="34" charset="0"/>
                        </a:rPr>
                        <a:t>24.25-27.5 GHz</a:t>
                      </a:r>
                      <a:endParaRPr lang="en-CA" sz="1600" b="1" dirty="0">
                        <a:effectLst/>
                        <a:latin typeface="Calibri" panose="020F0502020204030204" pitchFamily="34" charset="0"/>
                        <a:ea typeface="Times New Roman" panose="02020603050405020304" pitchFamily="18" charset="0"/>
                        <a:cs typeface="Calibri" panose="020F0502020204030204" pitchFamily="34" charset="0"/>
                      </a:endParaRPr>
                    </a:p>
                    <a:p>
                      <a:pPr algn="ctr" hangingPunct="0">
                        <a:spcBef>
                          <a:spcPts val="200"/>
                        </a:spcBef>
                        <a:spcAft>
                          <a:spcPts val="200"/>
                        </a:spcAft>
                        <a:tabLst>
                          <a:tab pos="180340" algn="l"/>
                          <a:tab pos="540385" algn="l"/>
                          <a:tab pos="900430" algn="l"/>
                          <a:tab pos="1188085" algn="l"/>
                          <a:tab pos="1260475" algn="l"/>
                          <a:tab pos="1620520" algn="l"/>
                          <a:tab pos="1980565" algn="l"/>
                          <a:tab pos="2340610" algn="l"/>
                        </a:tabLst>
                      </a:pPr>
                      <a:r>
                        <a:rPr lang="en-CA" sz="1600" b="1" dirty="0">
                          <a:effectLst/>
                          <a:latin typeface="Calibri" panose="020F0502020204030204" pitchFamily="34" charset="0"/>
                          <a:ea typeface="Times New Roman" panose="02020603050405020304" pitchFamily="18" charset="0"/>
                          <a:cs typeface="Calibri" panose="020F0502020204030204" pitchFamily="34" charset="0"/>
                        </a:rPr>
                        <a:t>Method B2</a:t>
                      </a:r>
                    </a:p>
                    <a:p>
                      <a:pPr algn="ctr" hangingPunct="0">
                        <a:spcBef>
                          <a:spcPts val="200"/>
                        </a:spcBef>
                        <a:spcAft>
                          <a:spcPts val="200"/>
                        </a:spcAft>
                        <a:tabLst>
                          <a:tab pos="180340" algn="l"/>
                          <a:tab pos="540385" algn="l"/>
                          <a:tab pos="900430" algn="l"/>
                          <a:tab pos="1188085" algn="l"/>
                          <a:tab pos="1260475" algn="l"/>
                          <a:tab pos="1620520" algn="l"/>
                          <a:tab pos="1980565" algn="l"/>
                          <a:tab pos="2340610" algn="l"/>
                        </a:tabLst>
                      </a:pPr>
                      <a:r>
                        <a:rPr lang="en-CA" sz="1600" b="1" dirty="0">
                          <a:effectLst/>
                          <a:latin typeface="Calibri" panose="020F0502020204030204" pitchFamily="34" charset="0"/>
                          <a:ea typeface="Times New Roman" panose="02020603050405020304" pitchFamily="18" charset="0"/>
                          <a:cs typeface="Calibri" panose="020F0502020204030204" pitchFamily="34" charset="0"/>
                        </a:rPr>
                        <a:t>(R2 only)</a:t>
                      </a:r>
                    </a:p>
                  </a:txBody>
                  <a:tcPr marL="44450" marR="44450" marT="0" marB="0" anchor="ctr"/>
                </a:tc>
                <a:tc>
                  <a:txBody>
                    <a:bodyPr/>
                    <a:lstStyle/>
                    <a:p>
                      <a:pPr marL="0" marR="0" lvl="0" indent="0" algn="l" defTabSz="457200" rtl="0" eaLnBrk="1" fontAlgn="auto" latinLnBrk="0" hangingPunct="0">
                        <a:lnSpc>
                          <a:spcPct val="100000"/>
                        </a:lnSpc>
                        <a:spcBef>
                          <a:spcPts val="200"/>
                        </a:spcBef>
                        <a:spcAft>
                          <a:spcPts val="200"/>
                        </a:spcAft>
                        <a:buClrTx/>
                        <a:buSzTx/>
                        <a:buFontTx/>
                        <a:buNone/>
                        <a:tabLst>
                          <a:tab pos="180340" algn="l"/>
                          <a:tab pos="540385" algn="l"/>
                          <a:tab pos="900430" algn="l"/>
                          <a:tab pos="1188085" algn="l"/>
                          <a:tab pos="1260475" algn="l"/>
                          <a:tab pos="1620520" algn="l"/>
                          <a:tab pos="1980565" algn="l"/>
                          <a:tab pos="2340610" algn="l"/>
                        </a:tabLst>
                        <a:defRPr/>
                      </a:pPr>
                      <a:r>
                        <a:rPr kumimoji="0" lang="en-GB" sz="1600" b="1"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Calibri" panose="020F0502020204030204" pitchFamily="34" charset="0"/>
                        </a:rPr>
                        <a:t>ADD a primary fixed service allocation to the 24.25-25.25 GHz band and identify HAPS in the band in Region 2</a:t>
                      </a:r>
                      <a:endParaRPr kumimoji="0" lang="en-GB" sz="16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457200" rtl="0" eaLnBrk="1" fontAlgn="auto" latinLnBrk="0" hangingPunct="0">
                        <a:lnSpc>
                          <a:spcPct val="100000"/>
                        </a:lnSpc>
                        <a:spcBef>
                          <a:spcPts val="200"/>
                        </a:spcBef>
                        <a:spcAft>
                          <a:spcPts val="200"/>
                        </a:spcAft>
                        <a:buClrTx/>
                        <a:buSzTx/>
                        <a:buFontTx/>
                        <a:buNone/>
                        <a:tabLst>
                          <a:tab pos="180340" algn="l"/>
                          <a:tab pos="540385" algn="l"/>
                          <a:tab pos="900430" algn="l"/>
                          <a:tab pos="1188085" algn="l"/>
                          <a:tab pos="1260475" algn="l"/>
                          <a:tab pos="1620520" algn="l"/>
                          <a:tab pos="1980565" algn="l"/>
                          <a:tab pos="2340610" algn="l"/>
                        </a:tabLst>
                        <a:defRPr/>
                      </a:pPr>
                      <a:r>
                        <a:rPr kumimoji="0" lang="en-US" sz="1600" b="1"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Calibri" panose="020F0502020204030204" pitchFamily="34" charset="0"/>
                        </a:rPr>
                        <a:t>MOD  Art 5 to add a footnote to the 25.25-27.5 GHz band in Region 2</a:t>
                      </a:r>
                    </a:p>
                    <a:p>
                      <a:pPr marL="0" marR="0" lvl="0" indent="0" algn="l" defTabSz="457200" rtl="0" eaLnBrk="1" fontAlgn="auto" latinLnBrk="0" hangingPunct="0">
                        <a:lnSpc>
                          <a:spcPct val="100000"/>
                        </a:lnSpc>
                        <a:spcBef>
                          <a:spcPts val="200"/>
                        </a:spcBef>
                        <a:spcAft>
                          <a:spcPts val="200"/>
                        </a:spcAft>
                        <a:buClrTx/>
                        <a:buSzTx/>
                        <a:buFontTx/>
                        <a:buNone/>
                        <a:tabLst>
                          <a:tab pos="180340" algn="l"/>
                          <a:tab pos="540385" algn="l"/>
                          <a:tab pos="900430" algn="l"/>
                          <a:tab pos="1188085" algn="l"/>
                          <a:tab pos="1260475" algn="l"/>
                          <a:tab pos="1620520" algn="l"/>
                          <a:tab pos="1980565" algn="l"/>
                          <a:tab pos="2340610" algn="l"/>
                        </a:tabLst>
                        <a:defRPr/>
                      </a:pPr>
                      <a:r>
                        <a:rPr kumimoji="0" lang="en-US" sz="1600" b="1"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Calibri" panose="020F0502020204030204" pitchFamily="34" charset="0"/>
                        </a:rPr>
                        <a:t>ADD Res. C114 allowing HAPS in Region 2</a:t>
                      </a:r>
                      <a:endParaRPr lang="en-CA" sz="1600"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txBody>
                  <a:tcPr marL="44450" marR="44450" marT="0" marB="0" anchor="ctr"/>
                </a:tc>
                <a:extLst>
                  <a:ext uri="{0D108BD9-81ED-4DB2-BD59-A6C34878D82A}">
                    <a16:rowId xmlns:a16="http://schemas.microsoft.com/office/drawing/2014/main" val="1357558574"/>
                  </a:ext>
                </a:extLst>
              </a:tr>
              <a:tr h="1127792">
                <a:tc>
                  <a:txBody>
                    <a:bodyPr/>
                    <a:lstStyle/>
                    <a:p>
                      <a:pPr marL="0" marR="0" lvl="0" indent="0" algn="ctr" defTabSz="457200" rtl="0" eaLnBrk="1" fontAlgn="auto" latinLnBrk="0" hangingPunct="0">
                        <a:lnSpc>
                          <a:spcPct val="100000"/>
                        </a:lnSpc>
                        <a:spcBef>
                          <a:spcPts val="200"/>
                        </a:spcBef>
                        <a:spcAft>
                          <a:spcPts val="200"/>
                        </a:spcAft>
                        <a:buClrTx/>
                        <a:buSzTx/>
                        <a:buFontTx/>
                        <a:buNone/>
                        <a:tabLst>
                          <a:tab pos="180340" algn="l"/>
                          <a:tab pos="540385" algn="l"/>
                          <a:tab pos="900430" algn="l"/>
                          <a:tab pos="1188085" algn="l"/>
                          <a:tab pos="1260475" algn="l"/>
                          <a:tab pos="1620520" algn="l"/>
                          <a:tab pos="1980565" algn="l"/>
                          <a:tab pos="2340610" algn="l"/>
                        </a:tabLst>
                        <a:defRPr/>
                      </a:pPr>
                      <a:r>
                        <a:rPr lang="en-GB" sz="1600" b="1" dirty="0">
                          <a:effectLst/>
                          <a:latin typeface="Calibri" panose="020F0502020204030204" pitchFamily="34" charset="0"/>
                          <a:ea typeface="Times New Roman" panose="02020603050405020304" pitchFamily="18" charset="0"/>
                          <a:cs typeface="Calibri" panose="020F0502020204030204" pitchFamily="34" charset="0"/>
                        </a:rPr>
                        <a:t>38-39.5 GHz</a:t>
                      </a:r>
                    </a:p>
                    <a:p>
                      <a:pPr marL="0" marR="0" lvl="0" indent="0" algn="ctr" defTabSz="457200" rtl="0" eaLnBrk="1" fontAlgn="auto" latinLnBrk="0" hangingPunct="0">
                        <a:lnSpc>
                          <a:spcPct val="100000"/>
                        </a:lnSpc>
                        <a:spcBef>
                          <a:spcPts val="200"/>
                        </a:spcBef>
                        <a:spcAft>
                          <a:spcPts val="200"/>
                        </a:spcAft>
                        <a:buClrTx/>
                        <a:buSzTx/>
                        <a:buFontTx/>
                        <a:buNone/>
                        <a:tabLst>
                          <a:tab pos="180340" algn="l"/>
                          <a:tab pos="540385" algn="l"/>
                          <a:tab pos="900430" algn="l"/>
                          <a:tab pos="1188085" algn="l"/>
                          <a:tab pos="1260475" algn="l"/>
                          <a:tab pos="1620520" algn="l"/>
                          <a:tab pos="1980565" algn="l"/>
                          <a:tab pos="2340610" algn="l"/>
                        </a:tabLst>
                        <a:defRPr/>
                      </a:pPr>
                      <a:r>
                        <a:rPr lang="en-GB" sz="1600" b="1" dirty="0">
                          <a:effectLst/>
                          <a:latin typeface="Calibri" panose="020F0502020204030204" pitchFamily="34" charset="0"/>
                          <a:ea typeface="Times New Roman" panose="02020603050405020304" pitchFamily="18" charset="0"/>
                          <a:cs typeface="Calibri" panose="020F0502020204030204" pitchFamily="34" charset="0"/>
                        </a:rPr>
                        <a:t>Method B2</a:t>
                      </a:r>
                      <a:endParaRPr lang="en-CA" sz="1600" b="1" dirty="0">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ctr" defTabSz="457200" rtl="0" eaLnBrk="1" fontAlgn="auto" latinLnBrk="0" hangingPunct="0">
                        <a:lnSpc>
                          <a:spcPct val="100000"/>
                        </a:lnSpc>
                        <a:spcBef>
                          <a:spcPts val="200"/>
                        </a:spcBef>
                        <a:spcAft>
                          <a:spcPts val="200"/>
                        </a:spcAft>
                        <a:buClrTx/>
                        <a:buSzTx/>
                        <a:buFontTx/>
                        <a:buNone/>
                        <a:tabLst>
                          <a:tab pos="180340" algn="l"/>
                          <a:tab pos="540385" algn="l"/>
                          <a:tab pos="900430" algn="l"/>
                          <a:tab pos="1188085" algn="l"/>
                          <a:tab pos="1260475" algn="l"/>
                          <a:tab pos="1620520" algn="l"/>
                          <a:tab pos="1980565" algn="l"/>
                          <a:tab pos="2340610" algn="l"/>
                        </a:tabLst>
                        <a:defRPr/>
                      </a:pPr>
                      <a:endParaRPr lang="en-CA" sz="1600" b="1" dirty="0">
                        <a:effectLst/>
                        <a:latin typeface="Calibri" panose="020F0502020204030204" pitchFamily="34" charset="0"/>
                        <a:ea typeface="Times New Roman" panose="02020603050405020304" pitchFamily="18" charset="0"/>
                        <a:cs typeface="Calibri" panose="020F0502020204030204" pitchFamily="34" charset="0"/>
                      </a:endParaRPr>
                    </a:p>
                  </a:txBody>
                  <a:tcPr marL="44450" marR="44450" marT="0" marB="0" anchor="ctr"/>
                </a:tc>
                <a:tc>
                  <a:txBody>
                    <a:bodyPr/>
                    <a:lstStyle/>
                    <a:p>
                      <a:pPr algn="l" hangingPunct="0">
                        <a:spcBef>
                          <a:spcPts val="200"/>
                        </a:spcBef>
                        <a:spcAft>
                          <a:spcPts val="200"/>
                        </a:spcAft>
                        <a:tabLst>
                          <a:tab pos="180340" algn="l"/>
                          <a:tab pos="540385" algn="l"/>
                          <a:tab pos="900430" algn="l"/>
                          <a:tab pos="1188085" algn="l"/>
                          <a:tab pos="1260475" algn="l"/>
                          <a:tab pos="1620520" algn="l"/>
                          <a:tab pos="1980565" algn="l"/>
                          <a:tab pos="2340610" algn="l"/>
                        </a:tabLst>
                      </a:pPr>
                      <a:r>
                        <a:rPr lang="en-GB" sz="1600" b="1" dirty="0">
                          <a:effectLst/>
                          <a:latin typeface="Calibri" panose="020F0502020204030204" pitchFamily="34" charset="0"/>
                          <a:ea typeface="Times New Roman" panose="02020603050405020304" pitchFamily="18" charset="0"/>
                          <a:cs typeface="Calibri" panose="020F0502020204030204" pitchFamily="34" charset="0"/>
                        </a:rPr>
                        <a:t>MOD Art 5 to add footnote to the 38-39.5</a:t>
                      </a:r>
                      <a:r>
                        <a:rPr lang="en-GB" sz="1600" b="1" baseline="0" dirty="0">
                          <a:effectLst/>
                          <a:latin typeface="Calibri" panose="020F0502020204030204" pitchFamily="34" charset="0"/>
                          <a:ea typeface="Times New Roman" panose="02020603050405020304" pitchFamily="18" charset="0"/>
                          <a:cs typeface="Calibri" panose="020F0502020204030204" pitchFamily="34" charset="0"/>
                        </a:rPr>
                        <a:t> GHz band allowing HAPS to operate in the fixed service</a:t>
                      </a:r>
                      <a:endParaRPr lang="en-GB" sz="1600" dirty="0">
                        <a:effectLst/>
                        <a:latin typeface="Calibri" panose="020F0502020204030204" pitchFamily="34" charset="0"/>
                        <a:ea typeface="Times New Roman" panose="02020603050405020304" pitchFamily="18" charset="0"/>
                        <a:cs typeface="Calibri" panose="020F0502020204030204" pitchFamily="34" charset="0"/>
                      </a:endParaRPr>
                    </a:p>
                    <a:p>
                      <a:pPr algn="l" hangingPunct="0">
                        <a:spcBef>
                          <a:spcPts val="200"/>
                        </a:spcBef>
                        <a:spcAft>
                          <a:spcPts val="200"/>
                        </a:spcAft>
                        <a:tabLst>
                          <a:tab pos="180340" algn="l"/>
                          <a:tab pos="540385" algn="l"/>
                          <a:tab pos="900430" algn="l"/>
                          <a:tab pos="1188085" algn="l"/>
                          <a:tab pos="1260475" algn="l"/>
                          <a:tab pos="1620520" algn="l"/>
                          <a:tab pos="1980565" algn="l"/>
                          <a:tab pos="2340610" algn="l"/>
                        </a:tabLst>
                      </a:pPr>
                      <a:r>
                        <a:rPr lang="en-GB" sz="1600" b="1" dirty="0">
                          <a:effectLst/>
                          <a:latin typeface="Calibri" panose="020F0502020204030204" pitchFamily="34" charset="0"/>
                          <a:ea typeface="Times New Roman" panose="02020603050405020304" pitchFamily="18" charset="0"/>
                          <a:cs typeface="Calibri" panose="020F0502020204030204" pitchFamily="34" charset="0"/>
                        </a:rPr>
                        <a:t>ADD</a:t>
                      </a:r>
                      <a:r>
                        <a:rPr lang="en-GB" sz="1600" dirty="0">
                          <a:effectLst/>
                          <a:latin typeface="Calibri" panose="020F0502020204030204" pitchFamily="34" charset="0"/>
                          <a:ea typeface="Times New Roman" panose="02020603050405020304" pitchFamily="18" charset="0"/>
                          <a:cs typeface="Calibri" panose="020F0502020204030204" pitchFamily="34" charset="0"/>
                        </a:rPr>
                        <a:t> </a:t>
                      </a:r>
                      <a:r>
                        <a:rPr lang="en-GB" sz="1600" b="1" dirty="0">
                          <a:effectLst/>
                          <a:latin typeface="Calibri" panose="020F0502020204030204" pitchFamily="34" charset="0"/>
                          <a:ea typeface="Times New Roman" panose="02020603050405020304" pitchFamily="18" charset="0"/>
                          <a:cs typeface="Calibri" panose="020F0502020204030204" pitchFamily="34" charset="0"/>
                        </a:rPr>
                        <a:t>Res.</a:t>
                      </a:r>
                      <a:r>
                        <a:rPr lang="en-GB" sz="1600" b="1" baseline="0" dirty="0">
                          <a:effectLst/>
                          <a:latin typeface="Calibri" panose="020F0502020204030204" pitchFamily="34" charset="0"/>
                          <a:ea typeface="Times New Roman" panose="02020603050405020304" pitchFamily="18" charset="0"/>
                          <a:cs typeface="Calibri" panose="020F0502020204030204" pitchFamily="34" charset="0"/>
                        </a:rPr>
                        <a:t> G114 allowing HAPS to operate in the fixed service allocation in 38-39.5 GHz on a worldwide basis</a:t>
                      </a:r>
                      <a:endParaRPr lang="en-GB"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44450" marR="44450" marT="0" marB="0" anchor="ctr"/>
                </a:tc>
                <a:extLst>
                  <a:ext uri="{0D108BD9-81ED-4DB2-BD59-A6C34878D82A}">
                    <a16:rowId xmlns:a16="http://schemas.microsoft.com/office/drawing/2014/main" val="1450951881"/>
                  </a:ext>
                </a:extLst>
              </a:tr>
              <a:tr h="706472">
                <a:tc>
                  <a:txBody>
                    <a:bodyPr/>
                    <a:lstStyle/>
                    <a:p>
                      <a:pPr algn="ctr" hangingPunct="0">
                        <a:spcBef>
                          <a:spcPts val="200"/>
                        </a:spcBef>
                        <a:spcAft>
                          <a:spcPts val="200"/>
                        </a:spcAft>
                        <a:tabLst>
                          <a:tab pos="180340" algn="l"/>
                          <a:tab pos="540385" algn="l"/>
                          <a:tab pos="900430" algn="l"/>
                          <a:tab pos="1188085" algn="l"/>
                          <a:tab pos="1260475" algn="l"/>
                          <a:tab pos="1620520" algn="l"/>
                          <a:tab pos="1980565" algn="l"/>
                          <a:tab pos="2340610" algn="l"/>
                        </a:tabLst>
                      </a:pPr>
                      <a:r>
                        <a:rPr lang="en-GB" sz="1600" b="1" dirty="0">
                          <a:effectLst/>
                          <a:latin typeface="Calibri" panose="020F0502020204030204" pitchFamily="34" charset="0"/>
                          <a:ea typeface="Times New Roman" panose="02020603050405020304" pitchFamily="18" charset="0"/>
                          <a:cs typeface="Calibri" panose="020F0502020204030204" pitchFamily="34" charset="0"/>
                        </a:rPr>
                        <a:t>47.2-47.5  / </a:t>
                      </a:r>
                      <a:br>
                        <a:rPr lang="en-GB" sz="1600" b="1" dirty="0">
                          <a:effectLst/>
                          <a:latin typeface="Calibri" panose="020F0502020204030204" pitchFamily="34" charset="0"/>
                          <a:ea typeface="Times New Roman" panose="02020603050405020304" pitchFamily="18" charset="0"/>
                          <a:cs typeface="Calibri" panose="020F0502020204030204" pitchFamily="34" charset="0"/>
                        </a:rPr>
                      </a:br>
                      <a:r>
                        <a:rPr lang="en-GB" sz="1600" b="1" dirty="0">
                          <a:effectLst/>
                          <a:latin typeface="Calibri" panose="020F0502020204030204" pitchFamily="34" charset="0"/>
                          <a:ea typeface="Times New Roman" panose="02020603050405020304" pitchFamily="18" charset="0"/>
                          <a:cs typeface="Calibri" panose="020F0502020204030204" pitchFamily="34" charset="0"/>
                        </a:rPr>
                        <a:t>47.9-48.2 GHz</a:t>
                      </a:r>
                    </a:p>
                    <a:p>
                      <a:pPr algn="ctr" hangingPunct="0">
                        <a:spcBef>
                          <a:spcPts val="200"/>
                        </a:spcBef>
                        <a:spcAft>
                          <a:spcPts val="200"/>
                        </a:spcAft>
                        <a:tabLst>
                          <a:tab pos="180340" algn="l"/>
                          <a:tab pos="540385" algn="l"/>
                          <a:tab pos="900430" algn="l"/>
                          <a:tab pos="1188085" algn="l"/>
                          <a:tab pos="1260475" algn="l"/>
                          <a:tab pos="1620520" algn="l"/>
                          <a:tab pos="1980565" algn="l"/>
                          <a:tab pos="2340610" algn="l"/>
                        </a:tabLst>
                      </a:pPr>
                      <a:r>
                        <a:rPr lang="en-GB" sz="1600" b="1" dirty="0">
                          <a:effectLst/>
                          <a:latin typeface="Calibri" panose="020F0502020204030204" pitchFamily="34" charset="0"/>
                          <a:ea typeface="Times New Roman" panose="02020603050405020304" pitchFamily="18" charset="0"/>
                          <a:cs typeface="Calibri" panose="020F0502020204030204" pitchFamily="34" charset="0"/>
                        </a:rPr>
                        <a:t>Method B2</a:t>
                      </a:r>
                      <a:endParaRPr lang="en-CA" sz="1600" b="1" dirty="0">
                        <a:effectLst/>
                        <a:latin typeface="Calibri" panose="020F0502020204030204" pitchFamily="34" charset="0"/>
                        <a:ea typeface="Times New Roman" panose="02020603050405020304" pitchFamily="18" charset="0"/>
                        <a:cs typeface="Calibri" panose="020F0502020204030204" pitchFamily="34" charset="0"/>
                      </a:endParaRPr>
                    </a:p>
                  </a:txBody>
                  <a:tcPr marL="44450" marR="44450" marT="0" marB="0" anchor="ctr"/>
                </a:tc>
                <a:tc>
                  <a:txBody>
                    <a:bodyPr/>
                    <a:lstStyle/>
                    <a:p>
                      <a:pPr algn="l" hangingPunct="0">
                        <a:spcBef>
                          <a:spcPts val="200"/>
                        </a:spcBef>
                        <a:spcAft>
                          <a:spcPts val="200"/>
                        </a:spcAft>
                        <a:tabLst>
                          <a:tab pos="180340" algn="l"/>
                          <a:tab pos="540385" algn="l"/>
                          <a:tab pos="900430" algn="l"/>
                          <a:tab pos="1188085" algn="l"/>
                          <a:tab pos="1260475" algn="l"/>
                          <a:tab pos="1620520" algn="l"/>
                          <a:tab pos="1980565" algn="l"/>
                          <a:tab pos="2340610" algn="l"/>
                        </a:tabLst>
                      </a:pPr>
                      <a:r>
                        <a:rPr lang="en-GB" sz="1600" b="1" dirty="0">
                          <a:effectLst/>
                          <a:latin typeface="Calibri" panose="020F0502020204030204" pitchFamily="34" charset="0"/>
                          <a:ea typeface="Times New Roman" panose="02020603050405020304" pitchFamily="18" charset="0"/>
                          <a:cs typeface="Calibri" panose="020F0502020204030204" pitchFamily="34" charset="0"/>
                        </a:rPr>
                        <a:t>MOD Art 5 to</a:t>
                      </a:r>
                      <a:r>
                        <a:rPr lang="en-GB" sz="1600" b="1" baseline="0" dirty="0">
                          <a:effectLst/>
                          <a:latin typeface="Calibri" panose="020F0502020204030204" pitchFamily="34" charset="0"/>
                          <a:ea typeface="Times New Roman" panose="02020603050405020304" pitchFamily="18" charset="0"/>
                          <a:cs typeface="Calibri" panose="020F0502020204030204" pitchFamily="34" charset="0"/>
                        </a:rPr>
                        <a:t> identify HAPS on a global level in the 47.2-47.5 GHz and 47.9-48.2 GHz</a:t>
                      </a:r>
                      <a:endParaRPr lang="en-GB" sz="1600" dirty="0">
                        <a:effectLst/>
                        <a:latin typeface="Calibri" panose="020F0502020204030204" pitchFamily="34" charset="0"/>
                        <a:ea typeface="Times New Roman" panose="02020603050405020304" pitchFamily="18" charset="0"/>
                        <a:cs typeface="Calibri" panose="020F0502020204030204" pitchFamily="34" charset="0"/>
                      </a:endParaRPr>
                    </a:p>
                    <a:p>
                      <a:pPr algn="l" hangingPunct="0">
                        <a:spcBef>
                          <a:spcPts val="200"/>
                        </a:spcBef>
                        <a:spcAft>
                          <a:spcPts val="200"/>
                        </a:spcAft>
                        <a:tabLst>
                          <a:tab pos="180340" algn="l"/>
                          <a:tab pos="540385" algn="l"/>
                          <a:tab pos="900430" algn="l"/>
                          <a:tab pos="1188085" algn="l"/>
                          <a:tab pos="1260475" algn="l"/>
                          <a:tab pos="1620520" algn="l"/>
                          <a:tab pos="1980565" algn="l"/>
                          <a:tab pos="2340610" algn="l"/>
                        </a:tabLst>
                      </a:pPr>
                      <a:r>
                        <a:rPr lang="en-GB" sz="1600" b="1" dirty="0">
                          <a:effectLst/>
                          <a:latin typeface="Calibri" panose="020F0502020204030204" pitchFamily="34" charset="0"/>
                          <a:ea typeface="Times New Roman" panose="02020603050405020304" pitchFamily="18" charset="0"/>
                          <a:cs typeface="Calibri" panose="020F0502020204030204" pitchFamily="34" charset="0"/>
                        </a:rPr>
                        <a:t>MOD</a:t>
                      </a:r>
                      <a:r>
                        <a:rPr lang="en-GB" sz="1600" b="1" baseline="0" dirty="0">
                          <a:effectLst/>
                          <a:latin typeface="Calibri" panose="020F0502020204030204" pitchFamily="34" charset="0"/>
                          <a:ea typeface="Times New Roman" panose="02020603050405020304" pitchFamily="18" charset="0"/>
                          <a:cs typeface="Calibri" panose="020F0502020204030204" pitchFamily="34" charset="0"/>
                        </a:rPr>
                        <a:t> Res. 122 to ensure protection of incumbent services</a:t>
                      </a:r>
                      <a:endParaRPr lang="en-CA" sz="1600" dirty="0">
                        <a:effectLst/>
                        <a:latin typeface="Calibri" panose="020F0502020204030204" pitchFamily="34" charset="0"/>
                        <a:ea typeface="Times New Roman" panose="02020603050405020304" pitchFamily="18" charset="0"/>
                        <a:cs typeface="Calibri" panose="020F0502020204030204" pitchFamily="34" charset="0"/>
                      </a:endParaRPr>
                    </a:p>
                  </a:txBody>
                  <a:tcPr marL="44450" marR="44450" marT="0" marB="0" anchor="ctr"/>
                </a:tc>
                <a:extLst>
                  <a:ext uri="{0D108BD9-81ED-4DB2-BD59-A6C34878D82A}">
                    <a16:rowId xmlns:a16="http://schemas.microsoft.com/office/drawing/2014/main" val="3113680512"/>
                  </a:ext>
                </a:extLst>
              </a:tr>
            </a:tbl>
          </a:graphicData>
        </a:graphic>
      </p:graphicFrame>
    </p:spTree>
    <p:extLst>
      <p:ext uri="{BB962C8B-B14F-4D97-AF65-F5344CB8AC3E}">
        <p14:creationId xmlns:p14="http://schemas.microsoft.com/office/powerpoint/2010/main" val="26013768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07682711-1E03-4134-A43D-7AD1EBDEE737}" type="slidenum">
              <a:rPr lang="en-US" smtClean="0"/>
              <a:pPr>
                <a:defRPr/>
              </a:pPr>
              <a:t>11</a:t>
            </a:fld>
            <a:endParaRPr lang="en-US"/>
          </a:p>
        </p:txBody>
      </p:sp>
      <p:sp>
        <p:nvSpPr>
          <p:cNvPr id="5" name="TextBox 4"/>
          <p:cNvSpPr txBox="1"/>
          <p:nvPr/>
        </p:nvSpPr>
        <p:spPr>
          <a:xfrm>
            <a:off x="341193" y="304799"/>
            <a:ext cx="4230807" cy="584775"/>
          </a:xfrm>
          <a:prstGeom prst="rect">
            <a:avLst/>
          </a:prstGeom>
          <a:noFill/>
        </p:spPr>
        <p:txBody>
          <a:bodyPr wrap="square" rtlCol="0">
            <a:spAutoFit/>
          </a:bodyPr>
          <a:lstStyle/>
          <a:p>
            <a:r>
              <a:rPr lang="en-US" sz="3200" b="1" dirty="0">
                <a:latin typeface="+mj-lt"/>
              </a:rPr>
              <a:t>Session 4</a:t>
            </a:r>
          </a:p>
        </p:txBody>
      </p:sp>
      <p:graphicFrame>
        <p:nvGraphicFramePr>
          <p:cNvPr id="3" name="Diagram 2"/>
          <p:cNvGraphicFramePr/>
          <p:nvPr>
            <p:extLst>
              <p:ext uri="{D42A27DB-BD31-4B8C-83A1-F6EECF244321}">
                <p14:modId xmlns:p14="http://schemas.microsoft.com/office/powerpoint/2010/main" val="95817658"/>
              </p:ext>
            </p:extLst>
          </p:nvPr>
        </p:nvGraphicFramePr>
        <p:xfrm>
          <a:off x="341193" y="4515410"/>
          <a:ext cx="8857964" cy="45523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p:cNvSpPr txBox="1"/>
          <p:nvPr/>
        </p:nvSpPr>
        <p:spPr>
          <a:xfrm>
            <a:off x="349154" y="990600"/>
            <a:ext cx="8562833" cy="523220"/>
          </a:xfrm>
          <a:prstGeom prst="rect">
            <a:avLst/>
          </a:prstGeom>
          <a:noFill/>
        </p:spPr>
        <p:txBody>
          <a:bodyPr wrap="square" rtlCol="0">
            <a:spAutoFit/>
          </a:bodyPr>
          <a:lstStyle/>
          <a:p>
            <a:r>
              <a:rPr lang="en-CA" sz="2800" b="1" dirty="0">
                <a:latin typeface="+mn-lt"/>
              </a:rPr>
              <a:t>WAS/RLAN related issues, AI 1.16</a:t>
            </a:r>
          </a:p>
        </p:txBody>
      </p:sp>
      <p:graphicFrame>
        <p:nvGraphicFramePr>
          <p:cNvPr id="2" name="Table 1"/>
          <p:cNvGraphicFramePr>
            <a:graphicFrameLocks noGrp="1"/>
          </p:cNvGraphicFramePr>
          <p:nvPr>
            <p:extLst>
              <p:ext uri="{D42A27DB-BD31-4B8C-83A1-F6EECF244321}">
                <p14:modId xmlns:p14="http://schemas.microsoft.com/office/powerpoint/2010/main" val="451018579"/>
              </p:ext>
            </p:extLst>
          </p:nvPr>
        </p:nvGraphicFramePr>
        <p:xfrm>
          <a:off x="341193" y="1956083"/>
          <a:ext cx="8710398" cy="4292318"/>
        </p:xfrm>
        <a:graphic>
          <a:graphicData uri="http://schemas.openxmlformats.org/drawingml/2006/table">
            <a:tbl>
              <a:tblPr firstRow="1" bandRow="1">
                <a:tableStyleId>{5C22544A-7EE6-4342-B048-85BDC9FD1C3A}</a:tableStyleId>
              </a:tblPr>
              <a:tblGrid>
                <a:gridCol w="2288615">
                  <a:extLst>
                    <a:ext uri="{9D8B030D-6E8A-4147-A177-3AD203B41FA5}">
                      <a16:colId xmlns:a16="http://schemas.microsoft.com/office/drawing/2014/main" val="965183402"/>
                    </a:ext>
                  </a:extLst>
                </a:gridCol>
                <a:gridCol w="4457674">
                  <a:extLst>
                    <a:ext uri="{9D8B030D-6E8A-4147-A177-3AD203B41FA5}">
                      <a16:colId xmlns:a16="http://schemas.microsoft.com/office/drawing/2014/main" val="4218309409"/>
                    </a:ext>
                  </a:extLst>
                </a:gridCol>
                <a:gridCol w="1964109">
                  <a:extLst>
                    <a:ext uri="{9D8B030D-6E8A-4147-A177-3AD203B41FA5}">
                      <a16:colId xmlns:a16="http://schemas.microsoft.com/office/drawing/2014/main" val="287663837"/>
                    </a:ext>
                  </a:extLst>
                </a:gridCol>
              </a:tblGrid>
              <a:tr h="636761">
                <a:tc>
                  <a:txBody>
                    <a:bodyPr/>
                    <a:lstStyle/>
                    <a:p>
                      <a:r>
                        <a:rPr lang="en-CA" sz="1600" dirty="0">
                          <a:latin typeface="+mn-lt"/>
                        </a:rPr>
                        <a:t>Frequency Band </a:t>
                      </a:r>
                    </a:p>
                  </a:txBody>
                  <a:tcPr/>
                </a:tc>
                <a:tc>
                  <a:txBody>
                    <a:bodyPr/>
                    <a:lstStyle/>
                    <a:p>
                      <a:pPr algn="ctr"/>
                      <a:r>
                        <a:rPr lang="en-CA" sz="1600" dirty="0">
                          <a:latin typeface="+mn-lt"/>
                        </a:rPr>
                        <a:t>MOD </a:t>
                      </a:r>
                    </a:p>
                  </a:txBody>
                  <a:tcPr/>
                </a:tc>
                <a:tc>
                  <a:txBody>
                    <a:bodyPr/>
                    <a:lstStyle/>
                    <a:p>
                      <a:pPr algn="ctr"/>
                      <a:r>
                        <a:rPr lang="en-CA" sz="1600" dirty="0">
                          <a:latin typeface="+mn-lt"/>
                        </a:rPr>
                        <a:t>NOC</a:t>
                      </a:r>
                    </a:p>
                  </a:txBody>
                  <a:tcPr/>
                </a:tc>
                <a:extLst>
                  <a:ext uri="{0D108BD9-81ED-4DB2-BD59-A6C34878D82A}">
                    <a16:rowId xmlns:a16="http://schemas.microsoft.com/office/drawing/2014/main" val="132493255"/>
                  </a:ext>
                </a:extLst>
              </a:tr>
              <a:tr h="1099859">
                <a:tc>
                  <a:txBody>
                    <a:bodyPr/>
                    <a:lstStyle/>
                    <a:p>
                      <a:pPr algn="ctr" fontAlgn="ctr"/>
                      <a:r>
                        <a:rPr lang="en-CA" sz="1600" b="1" i="0" u="none" strike="noStrike" dirty="0">
                          <a:solidFill>
                            <a:srgbClr val="000000"/>
                          </a:solidFill>
                          <a:effectLst/>
                          <a:latin typeface="+mn-lt"/>
                        </a:rPr>
                        <a:t>5150-5250 MHz</a:t>
                      </a:r>
                    </a:p>
                  </a:txBody>
                  <a:tcPr marL="4763" marR="4763" marT="4763" marB="0" anchor="ctr"/>
                </a:tc>
                <a:tc>
                  <a:txBody>
                    <a:bodyPr/>
                    <a:lstStyle/>
                    <a:p>
                      <a:r>
                        <a:rPr lang="en-CA" sz="1600" b="1" dirty="0">
                          <a:latin typeface="+mn-lt"/>
                        </a:rPr>
                        <a:t>IAP to modify Res 229 </a:t>
                      </a:r>
                      <a:r>
                        <a:rPr lang="en-CA" sz="1600" b="1" dirty="0">
                          <a:solidFill>
                            <a:schemeClr val="tx1"/>
                          </a:solidFill>
                          <a:latin typeface="+mn-lt"/>
                        </a:rPr>
                        <a:t>based on Method A2 to permit outdoor RLAN use in the band with associated power limits and elevation angle mask</a:t>
                      </a:r>
                    </a:p>
                  </a:txBody>
                  <a:tcPr/>
                </a:tc>
                <a:tc>
                  <a:txBody>
                    <a:bodyPr/>
                    <a:lstStyle/>
                    <a:p>
                      <a:endParaRPr lang="en-CA" sz="1600" b="1" dirty="0">
                        <a:latin typeface="+mn-lt"/>
                      </a:endParaRPr>
                    </a:p>
                  </a:txBody>
                  <a:tcPr/>
                </a:tc>
                <a:extLst>
                  <a:ext uri="{0D108BD9-81ED-4DB2-BD59-A6C34878D82A}">
                    <a16:rowId xmlns:a16="http://schemas.microsoft.com/office/drawing/2014/main" val="3768671365"/>
                  </a:ext>
                </a:extLst>
              </a:tr>
              <a:tr h="636761">
                <a:tc>
                  <a:txBody>
                    <a:bodyPr/>
                    <a:lstStyle/>
                    <a:p>
                      <a:pPr algn="ctr" fontAlgn="ctr"/>
                      <a:r>
                        <a:rPr lang="en-CA" sz="1600" b="1" i="0" u="none" strike="noStrike" dirty="0">
                          <a:solidFill>
                            <a:srgbClr val="000000"/>
                          </a:solidFill>
                          <a:effectLst/>
                          <a:latin typeface="+mn-lt"/>
                        </a:rPr>
                        <a:t>5250-5350 MHz</a:t>
                      </a:r>
                    </a:p>
                  </a:txBody>
                  <a:tcPr marL="4763" marR="4763" marT="4763" marB="0" anchor="ctr"/>
                </a:tc>
                <a:tc>
                  <a:txBody>
                    <a:bodyPr/>
                    <a:lstStyle/>
                    <a:p>
                      <a:endParaRPr lang="en-CA" sz="1600" dirty="0">
                        <a:latin typeface="+mn-lt"/>
                      </a:endParaRPr>
                    </a:p>
                  </a:txBody>
                  <a:tcPr/>
                </a:tc>
                <a:tc>
                  <a:txBody>
                    <a:bodyPr/>
                    <a:lstStyle/>
                    <a:p>
                      <a:r>
                        <a:rPr lang="en-CA" sz="1600" b="1" dirty="0">
                          <a:latin typeface="+mn-lt"/>
                        </a:rPr>
                        <a:t>IAP Method B NOC (Only Method)</a:t>
                      </a:r>
                    </a:p>
                  </a:txBody>
                  <a:tcPr/>
                </a:tc>
                <a:extLst>
                  <a:ext uri="{0D108BD9-81ED-4DB2-BD59-A6C34878D82A}">
                    <a16:rowId xmlns:a16="http://schemas.microsoft.com/office/drawing/2014/main" val="3868814140"/>
                  </a:ext>
                </a:extLst>
              </a:tr>
              <a:tr h="636761">
                <a:tc>
                  <a:txBody>
                    <a:bodyPr/>
                    <a:lstStyle/>
                    <a:p>
                      <a:pPr algn="ctr" fontAlgn="ctr"/>
                      <a:r>
                        <a:rPr lang="en-CA" sz="1600" b="1" i="0" u="none" strike="noStrike" dirty="0">
                          <a:solidFill>
                            <a:srgbClr val="000000"/>
                          </a:solidFill>
                          <a:effectLst/>
                          <a:latin typeface="+mn-lt"/>
                        </a:rPr>
                        <a:t>5350-5470 MHz</a:t>
                      </a:r>
                    </a:p>
                  </a:txBody>
                  <a:tcPr marL="4763" marR="4763" marT="4763" marB="0" anchor="ctr"/>
                </a:tc>
                <a:tc>
                  <a:txBody>
                    <a:bodyPr/>
                    <a:lstStyle/>
                    <a:p>
                      <a:endParaRPr lang="en-CA" sz="1600">
                        <a:latin typeface="+mn-lt"/>
                      </a:endParaRPr>
                    </a:p>
                  </a:txBody>
                  <a:tcPr/>
                </a:tc>
                <a:tc>
                  <a:txBody>
                    <a:bodyPr/>
                    <a:lstStyle/>
                    <a:p>
                      <a:r>
                        <a:rPr lang="en-CA" sz="1600" b="1" dirty="0">
                          <a:latin typeface="+mn-lt"/>
                        </a:rPr>
                        <a:t>IAP Method C NOC (Only Method)</a:t>
                      </a:r>
                    </a:p>
                  </a:txBody>
                  <a:tcPr/>
                </a:tc>
                <a:extLst>
                  <a:ext uri="{0D108BD9-81ED-4DB2-BD59-A6C34878D82A}">
                    <a16:rowId xmlns:a16="http://schemas.microsoft.com/office/drawing/2014/main" val="75466665"/>
                  </a:ext>
                </a:extLst>
              </a:tr>
              <a:tr h="645415">
                <a:tc>
                  <a:txBody>
                    <a:bodyPr/>
                    <a:lstStyle/>
                    <a:p>
                      <a:pPr algn="ctr" fontAlgn="ctr"/>
                      <a:r>
                        <a:rPr lang="en-CA" sz="1600" b="1" i="0" u="none" strike="noStrike" dirty="0">
                          <a:solidFill>
                            <a:srgbClr val="000000"/>
                          </a:solidFill>
                          <a:effectLst/>
                          <a:latin typeface="+mn-lt"/>
                        </a:rPr>
                        <a:t>5725-5850 MHz</a:t>
                      </a:r>
                    </a:p>
                  </a:txBody>
                  <a:tcPr marL="4763" marR="4763" marT="4763" marB="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CA" sz="1600" dirty="0">
                        <a:latin typeface="+mn-lt"/>
                      </a:endParaRPr>
                    </a:p>
                  </a:txBody>
                  <a:tcPr/>
                </a:tc>
                <a:tc>
                  <a:txBody>
                    <a:bodyPr/>
                    <a:lstStyle/>
                    <a:p>
                      <a:r>
                        <a:rPr lang="en-CA" sz="1600" b="1" baseline="0" dirty="0">
                          <a:latin typeface="+mn-lt"/>
                        </a:rPr>
                        <a:t>IAP Method D1  </a:t>
                      </a:r>
                      <a:r>
                        <a:rPr lang="en-CA" sz="1600" b="1" u="none" baseline="0" dirty="0">
                          <a:latin typeface="+mn-lt"/>
                        </a:rPr>
                        <a:t>NOC</a:t>
                      </a:r>
                      <a:endParaRPr lang="en-CA" sz="1600" b="1" u="none" dirty="0">
                        <a:latin typeface="+mn-lt"/>
                      </a:endParaRPr>
                    </a:p>
                  </a:txBody>
                  <a:tcPr/>
                </a:tc>
                <a:extLst>
                  <a:ext uri="{0D108BD9-81ED-4DB2-BD59-A6C34878D82A}">
                    <a16:rowId xmlns:a16="http://schemas.microsoft.com/office/drawing/2014/main" val="2318291270"/>
                  </a:ext>
                </a:extLst>
              </a:tr>
              <a:tr h="636761">
                <a:tc>
                  <a:txBody>
                    <a:bodyPr/>
                    <a:lstStyle/>
                    <a:p>
                      <a:pPr algn="ctr" fontAlgn="ctr"/>
                      <a:r>
                        <a:rPr lang="en-CA" sz="1600" b="1" i="0" u="none" strike="noStrike" dirty="0">
                          <a:solidFill>
                            <a:srgbClr val="000000"/>
                          </a:solidFill>
                          <a:effectLst/>
                          <a:latin typeface="+mn-lt"/>
                        </a:rPr>
                        <a:t>5850-5925 MHz</a:t>
                      </a:r>
                    </a:p>
                  </a:txBody>
                  <a:tcPr marL="4763" marR="4763" marT="4763" marB="0" anchor="ctr"/>
                </a:tc>
                <a:tc>
                  <a:txBody>
                    <a:bodyPr/>
                    <a:lstStyle/>
                    <a:p>
                      <a:endParaRPr lang="en-CA" sz="1600" dirty="0">
                        <a:latin typeface="+mn-lt"/>
                      </a:endParaRPr>
                    </a:p>
                  </a:txBody>
                  <a:tcPr/>
                </a:tc>
                <a:tc>
                  <a:txBody>
                    <a:bodyPr/>
                    <a:lstStyle/>
                    <a:p>
                      <a:r>
                        <a:rPr lang="en-CA" sz="1600" b="1" dirty="0">
                          <a:latin typeface="+mn-lt"/>
                        </a:rPr>
                        <a:t>IAP Method E NOC (Only</a:t>
                      </a:r>
                      <a:r>
                        <a:rPr lang="en-CA" sz="1600" b="1" baseline="0" dirty="0">
                          <a:latin typeface="+mn-lt"/>
                        </a:rPr>
                        <a:t> Method)</a:t>
                      </a:r>
                      <a:endParaRPr lang="en-CA" sz="1600" b="1" dirty="0">
                        <a:latin typeface="+mn-lt"/>
                      </a:endParaRPr>
                    </a:p>
                  </a:txBody>
                  <a:tcPr/>
                </a:tc>
                <a:extLst>
                  <a:ext uri="{0D108BD9-81ED-4DB2-BD59-A6C34878D82A}">
                    <a16:rowId xmlns:a16="http://schemas.microsoft.com/office/drawing/2014/main" val="3085352326"/>
                  </a:ext>
                </a:extLst>
              </a:tr>
            </a:tbl>
          </a:graphicData>
        </a:graphic>
      </p:graphicFrame>
    </p:spTree>
    <p:extLst>
      <p:ext uri="{BB962C8B-B14F-4D97-AF65-F5344CB8AC3E}">
        <p14:creationId xmlns:p14="http://schemas.microsoft.com/office/powerpoint/2010/main" val="31823569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Session 4 (Cont’d) </a:t>
            </a:r>
            <a:br>
              <a:rPr lang="en-US" sz="3200" dirty="0"/>
            </a:br>
            <a:endParaRPr lang="en-US" sz="3200" dirty="0"/>
          </a:p>
        </p:txBody>
      </p:sp>
      <p:sp>
        <p:nvSpPr>
          <p:cNvPr id="4" name="Slide Number Placeholder 3"/>
          <p:cNvSpPr>
            <a:spLocks noGrp="1"/>
          </p:cNvSpPr>
          <p:nvPr>
            <p:ph type="sldNum" sz="quarter" idx="11"/>
          </p:nvPr>
        </p:nvSpPr>
        <p:spPr/>
        <p:txBody>
          <a:bodyPr/>
          <a:lstStyle/>
          <a:p>
            <a:pPr>
              <a:defRPr/>
            </a:pPr>
            <a:fld id="{07682711-1E03-4134-A43D-7AD1EBDEE737}" type="slidenum">
              <a:rPr lang="en-US" smtClean="0"/>
              <a:pPr>
                <a:defRPr/>
              </a:pPr>
              <a:t>12</a:t>
            </a:fld>
            <a:endParaRPr lang="en-US"/>
          </a:p>
        </p:txBody>
      </p:sp>
      <p:sp>
        <p:nvSpPr>
          <p:cNvPr id="5" name="TextBox 4"/>
          <p:cNvSpPr txBox="1"/>
          <p:nvPr/>
        </p:nvSpPr>
        <p:spPr>
          <a:xfrm>
            <a:off x="228600" y="1974670"/>
            <a:ext cx="8686799" cy="4401205"/>
          </a:xfrm>
          <a:prstGeom prst="rect">
            <a:avLst/>
          </a:prstGeom>
          <a:solidFill>
            <a:schemeClr val="bg1"/>
          </a:solidFill>
          <a:ln w="19050">
            <a:solidFill>
              <a:srgbClr val="3366FF"/>
            </a:solidFill>
          </a:ln>
        </p:spPr>
        <p:txBody>
          <a:bodyPr wrap="square" rtlCol="0">
            <a:spAutoFit/>
          </a:bodyPr>
          <a:lstStyle/>
          <a:p>
            <a:pPr marL="342900" indent="-342900">
              <a:buFont typeface="Arial" panose="020B0604020202020204" pitchFamily="34" charset="0"/>
              <a:buChar char="•"/>
            </a:pPr>
            <a:r>
              <a:rPr lang="en-US" sz="2000" b="1" dirty="0">
                <a:latin typeface="+mn-lt"/>
              </a:rPr>
              <a:t>1.11 </a:t>
            </a:r>
            <a:r>
              <a:rPr lang="en-US" sz="2000" b="1" u="sng" dirty="0">
                <a:latin typeface="+mn-lt"/>
              </a:rPr>
              <a:t>NOC</a:t>
            </a:r>
            <a:r>
              <a:rPr lang="en-US" sz="2000" b="1" dirty="0">
                <a:latin typeface="+mn-lt"/>
              </a:rPr>
              <a:t> IAP–Regional and global harmonization can be satisfied through ITU-R Recs and Reports</a:t>
            </a:r>
          </a:p>
          <a:p>
            <a:pPr marL="342900" lvl="0" indent="-342900">
              <a:buFont typeface="Arial" panose="020B0604020202020204" pitchFamily="34" charset="0"/>
              <a:buChar char="•"/>
            </a:pPr>
            <a:endParaRPr lang="en-US" sz="2000" b="1" dirty="0">
              <a:latin typeface="+mn-lt"/>
            </a:endParaRPr>
          </a:p>
          <a:p>
            <a:pPr marL="342900" lvl="0" indent="-342900">
              <a:buFont typeface="Arial" panose="020B0604020202020204" pitchFamily="34" charset="0"/>
              <a:buChar char="•"/>
            </a:pPr>
            <a:r>
              <a:rPr lang="en-US" sz="2000" b="1" dirty="0">
                <a:latin typeface="+mn-lt"/>
              </a:rPr>
              <a:t>1.12 </a:t>
            </a:r>
            <a:r>
              <a:rPr lang="en-US" sz="2000" b="1" u="sng" dirty="0">
                <a:latin typeface="+mn-lt"/>
              </a:rPr>
              <a:t>NOC</a:t>
            </a:r>
            <a:r>
              <a:rPr lang="en-US" sz="2000" b="1" dirty="0">
                <a:latin typeface="+mn-lt"/>
              </a:rPr>
              <a:t> IAP –</a:t>
            </a:r>
            <a:r>
              <a:rPr lang="en-US" sz="2000" b="1" strike="sngStrike" dirty="0">
                <a:latin typeface="Calibri"/>
              </a:rPr>
              <a:t>R</a:t>
            </a:r>
            <a:r>
              <a:rPr lang="en-US" sz="2000" b="1" dirty="0">
                <a:latin typeface="Calibri"/>
              </a:rPr>
              <a:t>egional and global harmonization can be satisfied through ITU-R Recs and Reports</a:t>
            </a:r>
          </a:p>
          <a:p>
            <a:pPr marL="342900" indent="-342900">
              <a:buFont typeface="Arial" panose="020B0604020202020204" pitchFamily="34" charset="0"/>
              <a:buChar char="•"/>
            </a:pPr>
            <a:endParaRPr lang="en-US" sz="2000" b="1" dirty="0">
              <a:latin typeface="+mn-lt"/>
            </a:endParaRPr>
          </a:p>
          <a:p>
            <a:pPr marL="342900" indent="-342900">
              <a:buFont typeface="Arial" panose="020B0604020202020204" pitchFamily="34" charset="0"/>
              <a:buChar char="•"/>
            </a:pPr>
            <a:r>
              <a:rPr lang="en-US" sz="2000" b="1" dirty="0">
                <a:latin typeface="+mn-lt"/>
              </a:rPr>
              <a:t>1.15 IAP MOD – Art. 5 in portions of the 275-450 GHz band for land mobile and fixed service applications</a:t>
            </a:r>
          </a:p>
          <a:p>
            <a:pPr marL="342900" indent="-342900">
              <a:buFont typeface="Arial" panose="020B0604020202020204" pitchFamily="34" charset="0"/>
              <a:buChar char="•"/>
            </a:pPr>
            <a:endParaRPr lang="en-US" sz="2000" b="1" dirty="0">
              <a:latin typeface="+mn-lt"/>
            </a:endParaRPr>
          </a:p>
          <a:p>
            <a:pPr marL="342900" indent="-342900">
              <a:buFont typeface="Arial" panose="020B0604020202020204" pitchFamily="34" charset="0"/>
              <a:buChar char="•"/>
            </a:pPr>
            <a:r>
              <a:rPr lang="en-US" sz="2000" b="1" dirty="0">
                <a:latin typeface="+mn-lt"/>
              </a:rPr>
              <a:t>9.1.5 IAP  Approach B MOD Art. 5 (5250-5350 MHz) Revise Nos. 5.447F and 5.450A (5470-5725 MHz) to remove recommendations incorporated by reference while maintaining the current methods of providing co-existence between RLANS and the radiolocation service</a:t>
            </a:r>
          </a:p>
          <a:p>
            <a:pPr marL="342900" indent="-342900">
              <a:buFont typeface="Arial" panose="020B0604020202020204" pitchFamily="34" charset="0"/>
              <a:buChar char="•"/>
            </a:pPr>
            <a:endParaRPr lang="en-US" sz="2000" b="1" dirty="0">
              <a:latin typeface="+mn-lt"/>
            </a:endParaRPr>
          </a:p>
        </p:txBody>
      </p:sp>
      <p:sp>
        <p:nvSpPr>
          <p:cNvPr id="6" name="TextBox 5"/>
          <p:cNvSpPr txBox="1"/>
          <p:nvPr/>
        </p:nvSpPr>
        <p:spPr>
          <a:xfrm>
            <a:off x="624840" y="1482227"/>
            <a:ext cx="7391400" cy="492443"/>
          </a:xfrm>
          <a:prstGeom prst="rect">
            <a:avLst/>
          </a:prstGeom>
          <a:noFill/>
        </p:spPr>
        <p:txBody>
          <a:bodyPr wrap="square" rtlCol="0">
            <a:spAutoFit/>
          </a:bodyPr>
          <a:lstStyle/>
          <a:p>
            <a:r>
              <a:rPr lang="en-US" sz="2600" b="1" dirty="0">
                <a:solidFill>
                  <a:prstClr val="black"/>
                </a:solidFill>
                <a:latin typeface="Calibri" pitchFamily="34" charset="0"/>
              </a:rPr>
              <a:t>Plus information on AIs 1.11, 1.12, 1.15 and 9.1.5</a:t>
            </a:r>
            <a:endParaRPr lang="fr-CA" sz="2600" b="1" dirty="0"/>
          </a:p>
        </p:txBody>
      </p:sp>
    </p:spTree>
    <p:extLst>
      <p:ext uri="{BB962C8B-B14F-4D97-AF65-F5344CB8AC3E}">
        <p14:creationId xmlns:p14="http://schemas.microsoft.com/office/powerpoint/2010/main" val="40538979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219200"/>
            <a:ext cx="8229600" cy="609600"/>
          </a:xfrm>
        </p:spPr>
        <p:txBody>
          <a:bodyPr/>
          <a:lstStyle/>
          <a:p>
            <a:r>
              <a:rPr lang="en-US" sz="2800" dirty="0"/>
              <a:t>Session 5 – Maritime related issues, AIs 1.8, 1.9.1, 1.9.2 </a:t>
            </a:r>
            <a:br>
              <a:rPr lang="en-US" sz="2800" dirty="0"/>
            </a:br>
            <a:endParaRPr lang="en-US" sz="2800" dirty="0"/>
          </a:p>
        </p:txBody>
      </p:sp>
      <p:sp>
        <p:nvSpPr>
          <p:cNvPr id="4" name="Slide Number Placeholder 3"/>
          <p:cNvSpPr>
            <a:spLocks noGrp="1"/>
          </p:cNvSpPr>
          <p:nvPr>
            <p:ph type="sldNum" sz="quarter" idx="11"/>
          </p:nvPr>
        </p:nvSpPr>
        <p:spPr/>
        <p:txBody>
          <a:bodyPr/>
          <a:lstStyle/>
          <a:p>
            <a:pPr marL="0" marR="0" lvl="0" indent="0" algn="r" defTabSz="457200" rtl="0" eaLnBrk="1" fontAlgn="base" latinLnBrk="0" hangingPunct="1">
              <a:lnSpc>
                <a:spcPct val="100000"/>
              </a:lnSpc>
              <a:spcBef>
                <a:spcPct val="0"/>
              </a:spcBef>
              <a:spcAft>
                <a:spcPct val="0"/>
              </a:spcAft>
              <a:buClrTx/>
              <a:buSzTx/>
              <a:buFontTx/>
              <a:buNone/>
              <a:tabLst/>
              <a:defRPr/>
            </a:pPr>
            <a:fld id="{07682711-1E03-4134-A43D-7AD1EBDEE737}" type="slidenum">
              <a:rPr kumimoji="0" lang="en-US" sz="1200" b="0" i="0" u="none" strike="noStrike" kern="1200" cap="none" spc="0" normalizeH="0" baseline="0" noProof="0" smtClean="0">
                <a:ln>
                  <a:noFill/>
                </a:ln>
                <a:solidFill>
                  <a:srgbClr val="898989"/>
                </a:solidFill>
                <a:effectLst/>
                <a:uLnTx/>
                <a:uFillTx/>
                <a:latin typeface="Calibri" pitchFamily="34" charset="0"/>
                <a:ea typeface="ＭＳ Ｐゴシック"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13</a:t>
            </a:fld>
            <a:endParaRPr kumimoji="0" lang="en-US" sz="1200" b="0" i="0" u="none" strike="noStrike" kern="1200" cap="none" spc="0" normalizeH="0" baseline="0" noProof="0">
              <a:ln>
                <a:noFill/>
              </a:ln>
              <a:solidFill>
                <a:srgbClr val="898989"/>
              </a:solidFill>
              <a:effectLst/>
              <a:uLnTx/>
              <a:uFillTx/>
              <a:latin typeface="Calibri" pitchFamily="34" charset="0"/>
              <a:ea typeface="ＭＳ Ｐゴシック" charset="-128"/>
              <a:cs typeface="+mn-cs"/>
            </a:endParaRPr>
          </a:p>
        </p:txBody>
      </p:sp>
      <p:sp>
        <p:nvSpPr>
          <p:cNvPr id="5" name="TextBox 4"/>
          <p:cNvSpPr txBox="1"/>
          <p:nvPr/>
        </p:nvSpPr>
        <p:spPr>
          <a:xfrm>
            <a:off x="228600" y="1828800"/>
            <a:ext cx="8686799" cy="4708981"/>
          </a:xfrm>
          <a:prstGeom prst="rect">
            <a:avLst/>
          </a:prstGeom>
          <a:solidFill>
            <a:schemeClr val="bg1"/>
          </a:solidFill>
          <a:ln w="19050">
            <a:solidFill>
              <a:srgbClr val="3366FF"/>
            </a:solidFill>
          </a:ln>
        </p:spPr>
        <p:txBody>
          <a:bodyPr wrap="square" rtlCol="0">
            <a:spAutoFit/>
          </a:bodyPr>
          <a:lstStyle/>
          <a:p>
            <a:pPr marL="342900" marR="0" lvl="0" indent="-342900" algn="l" defTabSz="4572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sz="2000" b="1" i="0" u="none" strike="noStrike" kern="1200" cap="none" spc="0" normalizeH="0" baseline="0" noProof="0" dirty="0">
                <a:ln>
                  <a:noFill/>
                </a:ln>
                <a:effectLst/>
                <a:uLnTx/>
                <a:uFillTx/>
                <a:latin typeface="Calibri"/>
              </a:rPr>
              <a:t>1.8A IAP Method A2; </a:t>
            </a:r>
            <a:r>
              <a:rPr lang="en-US" sz="2000" b="1" dirty="0">
                <a:latin typeface="Calibri"/>
              </a:rPr>
              <a:t>MOD Art. 5 to allow use of NAVDAT system in 415-495 kHz and 505-526.6 kHz </a:t>
            </a:r>
          </a:p>
          <a:p>
            <a:pPr marL="800100" lvl="1" indent="-342900">
              <a:buFont typeface="Arial" panose="020B0604020202020204" pitchFamily="34" charset="0"/>
              <a:buChar char="•"/>
            </a:pPr>
            <a:r>
              <a:rPr kumimoji="0" lang="en-US" sz="2000" b="1" i="0" u="none" strike="noStrike" kern="1200" cap="none" spc="0" normalizeH="0" baseline="0" noProof="0" dirty="0">
                <a:ln>
                  <a:noFill/>
                </a:ln>
                <a:effectLst/>
                <a:uLnTx/>
                <a:uFillTx/>
                <a:latin typeface="Calibri"/>
              </a:rPr>
              <a:t>ADD footnote to identify the 495-505 kHz band for NAVDAT system</a:t>
            </a:r>
          </a:p>
          <a:p>
            <a:pPr marL="342900" marR="0" lvl="0" indent="-342900" algn="l" defTabSz="457200" rtl="0" eaLnBrk="1" fontAlgn="base" latinLnBrk="0" hangingPunct="1">
              <a:lnSpc>
                <a:spcPct val="100000"/>
              </a:lnSpc>
              <a:spcBef>
                <a:spcPct val="0"/>
              </a:spcBef>
              <a:spcAft>
                <a:spcPct val="0"/>
              </a:spcAft>
              <a:buClrTx/>
              <a:buSzTx/>
              <a:buFont typeface="Arial" panose="020B0604020202020204" pitchFamily="34" charset="0"/>
              <a:buChar char="•"/>
              <a:tabLst/>
              <a:defRPr/>
            </a:pPr>
            <a:endParaRPr kumimoji="0" lang="en-US" sz="2000" b="1" i="0" u="none" strike="noStrike" kern="1200" cap="none" spc="0" normalizeH="0" baseline="0" noProof="0" dirty="0">
              <a:ln>
                <a:noFill/>
              </a:ln>
              <a:effectLst/>
              <a:uLnTx/>
              <a:uFillTx/>
              <a:latin typeface="Calibri"/>
            </a:endParaRPr>
          </a:p>
          <a:p>
            <a:pPr marL="342900" indent="-342900">
              <a:buFont typeface="Arial" panose="020B0604020202020204" pitchFamily="34" charset="0"/>
              <a:buChar char="•"/>
            </a:pPr>
            <a:r>
              <a:rPr kumimoji="0" lang="en-US" sz="2000" b="1" i="0" u="none" strike="noStrike" kern="1200" cap="none" spc="0" normalizeH="0" baseline="0" noProof="0" dirty="0">
                <a:ln>
                  <a:noFill/>
                </a:ln>
                <a:effectLst/>
                <a:uLnTx/>
                <a:uFillTx/>
                <a:latin typeface="Calibri"/>
              </a:rPr>
              <a:t>1.8B IAP </a:t>
            </a:r>
            <a:r>
              <a:rPr lang="en-US" sz="2000" b="1" dirty="0">
                <a:latin typeface="+mn-lt"/>
              </a:rPr>
              <a:t>MOD Art.  5, </a:t>
            </a:r>
            <a:r>
              <a:rPr lang="en-US" sz="2000" b="1" dirty="0">
                <a:latin typeface="+mn-lt"/>
                <a:ea typeface="Calibri"/>
              </a:rPr>
              <a:t>Table 15-2 of Appendix 15, No. 33.50 and No. 33.53 of Article 33</a:t>
            </a:r>
            <a:r>
              <a:rPr lang="en-US" sz="2000" b="1" dirty="0">
                <a:latin typeface="+mn-lt"/>
              </a:rPr>
              <a:t> to enable the introduction of an additional GMDSS satellite system in </a:t>
            </a:r>
            <a:r>
              <a:rPr lang="en-US" sz="2000" b="1" dirty="0">
                <a:latin typeface="+mn-lt"/>
                <a:ea typeface="Calibri"/>
              </a:rPr>
              <a:t>the band 1616-1626.5 MHz based on Method B1</a:t>
            </a:r>
            <a:endParaRPr kumimoji="0" lang="en-US" sz="2000" b="1" i="0" u="none" strike="noStrike" kern="1200" cap="none" spc="0" normalizeH="0" baseline="0" noProof="0" dirty="0">
              <a:ln>
                <a:noFill/>
              </a:ln>
              <a:effectLst/>
              <a:uLnTx/>
              <a:uFillTx/>
              <a:latin typeface="Calibri"/>
            </a:endParaRPr>
          </a:p>
          <a:p>
            <a:pPr marL="342900" marR="0" lvl="0" indent="-342900" algn="l" defTabSz="457200" rtl="0" eaLnBrk="1" fontAlgn="base" latinLnBrk="0" hangingPunct="1">
              <a:lnSpc>
                <a:spcPct val="100000"/>
              </a:lnSpc>
              <a:spcBef>
                <a:spcPct val="0"/>
              </a:spcBef>
              <a:spcAft>
                <a:spcPct val="0"/>
              </a:spcAft>
              <a:buClrTx/>
              <a:buSzTx/>
              <a:buFont typeface="Arial" panose="020B0604020202020204" pitchFamily="34" charset="0"/>
              <a:buChar char="•"/>
              <a:tabLst/>
              <a:defRPr/>
            </a:pPr>
            <a:endParaRPr kumimoji="0" lang="en-US" sz="2000" b="1" i="0" u="none" strike="noStrike" kern="1200" cap="none" spc="0" normalizeH="0" baseline="0" noProof="0" dirty="0">
              <a:ln>
                <a:noFill/>
              </a:ln>
              <a:effectLst/>
              <a:uLnTx/>
              <a:uFillTx/>
              <a:latin typeface="Calibri"/>
            </a:endParaRPr>
          </a:p>
          <a:p>
            <a:pPr marL="342900" indent="-342900">
              <a:buFont typeface="Arial" panose="020B0604020202020204" pitchFamily="34" charset="0"/>
              <a:buChar char="•"/>
              <a:defRPr/>
            </a:pPr>
            <a:r>
              <a:rPr kumimoji="0" lang="en-US" sz="2000" b="1" i="0" u="none" strike="noStrike" kern="1200" cap="none" spc="0" normalizeH="0" baseline="0" noProof="0" dirty="0">
                <a:ln>
                  <a:noFill/>
                </a:ln>
                <a:effectLst/>
                <a:uLnTx/>
                <a:uFillTx/>
                <a:latin typeface="Calibri"/>
              </a:rPr>
              <a:t>1.9.1Group A IAP Method A1; MOD Appendix 18  for Group A </a:t>
            </a:r>
            <a:r>
              <a:rPr lang="en-US" sz="2000" b="1" dirty="0">
                <a:latin typeface="Calibri"/>
              </a:rPr>
              <a:t>permitting operation on AIS1, AIS2 and Ch 70 in Appendix 18.</a:t>
            </a:r>
            <a:r>
              <a:rPr kumimoji="0" lang="en-US" sz="2000" b="1" i="0" u="none" strike="noStrike" kern="1200" cap="none" spc="0" normalizeH="0" baseline="0" noProof="0" dirty="0">
                <a:ln>
                  <a:noFill/>
                </a:ln>
                <a:effectLst/>
                <a:uLnTx/>
                <a:uFillTx/>
                <a:latin typeface="Calibri"/>
              </a:rPr>
              <a:t> </a:t>
            </a:r>
            <a:r>
              <a:rPr lang="en-US" sz="2000" b="1" dirty="0">
                <a:latin typeface="Calibri"/>
              </a:rPr>
              <a:t>Group B IAP Method B1; </a:t>
            </a:r>
            <a:r>
              <a:rPr kumimoji="0" lang="en-US" sz="2000" b="1" i="0" u="none" strike="noStrike" kern="1200" cap="none" spc="0" normalizeH="0" baseline="0" noProof="0" dirty="0">
                <a:ln>
                  <a:noFill/>
                </a:ln>
                <a:effectLst/>
                <a:uLnTx/>
                <a:uFillTx/>
                <a:latin typeface="Calibri"/>
              </a:rPr>
              <a:t>identify </a:t>
            </a:r>
            <a:r>
              <a:rPr lang="en-US" sz="2000" b="1" dirty="0">
                <a:latin typeface="Calibri"/>
              </a:rPr>
              <a:t>Channel 2006  for AMRD Group B in Appendix 18 </a:t>
            </a:r>
            <a:r>
              <a:rPr kumimoji="0" lang="en-US" sz="2000" b="1" i="0" u="none" strike="noStrike" kern="1200" cap="none" spc="0" normalizeH="0" baseline="0" noProof="0" dirty="0">
                <a:ln>
                  <a:noFill/>
                </a:ln>
                <a:effectLst/>
                <a:uLnTx/>
                <a:uFillTx/>
                <a:latin typeface="Calibri"/>
              </a:rPr>
              <a:t>with power limit and antenna height restrictions. </a:t>
            </a:r>
          </a:p>
          <a:p>
            <a:pPr marL="342900" marR="0" lvl="0" indent="-342900" algn="l" defTabSz="457200" rtl="0" eaLnBrk="1" fontAlgn="base" latinLnBrk="0" hangingPunct="1">
              <a:lnSpc>
                <a:spcPct val="100000"/>
              </a:lnSpc>
              <a:spcBef>
                <a:spcPct val="0"/>
              </a:spcBef>
              <a:spcAft>
                <a:spcPct val="0"/>
              </a:spcAft>
              <a:buClrTx/>
              <a:buSzTx/>
              <a:buFont typeface="Arial" panose="020B0604020202020204" pitchFamily="34" charset="0"/>
              <a:buChar char="•"/>
              <a:tabLst/>
              <a:defRPr/>
            </a:pPr>
            <a:endParaRPr kumimoji="0" lang="en-US" sz="2000" b="1" i="0" u="none" strike="noStrike" kern="1200" cap="none" spc="0" normalizeH="0" baseline="0" noProof="0" dirty="0">
              <a:ln>
                <a:noFill/>
              </a:ln>
              <a:effectLst/>
              <a:uLnTx/>
              <a:uFillTx/>
              <a:latin typeface="Calibri"/>
            </a:endParaRPr>
          </a:p>
          <a:p>
            <a:pPr marL="342900" indent="-342900">
              <a:buFont typeface="Arial" panose="020B0604020202020204" pitchFamily="34" charset="0"/>
              <a:buChar char="•"/>
            </a:pPr>
            <a:r>
              <a:rPr kumimoji="0" lang="en-US" sz="2000" b="1" i="0" u="none" strike="noStrike" kern="1200" cap="none" spc="0" normalizeH="0" baseline="0" noProof="0" dirty="0">
                <a:ln>
                  <a:noFill/>
                </a:ln>
                <a:effectLst/>
                <a:uLnTx/>
                <a:uFillTx/>
                <a:latin typeface="Calibri"/>
              </a:rPr>
              <a:t>1.9.2 IAP Method B option 2; MOD Art. 5 for a primary MMSS allocation in the 156.8375 – 161.7875 MHz band </a:t>
            </a:r>
            <a:r>
              <a:rPr lang="en-US" sz="2000" b="1" dirty="0">
                <a:latin typeface="Calibri"/>
              </a:rPr>
              <a:t>for </a:t>
            </a:r>
            <a:r>
              <a:rPr kumimoji="0" lang="en-US" sz="2000" b="1" i="0" u="none" strike="noStrike" kern="1200" cap="none" spc="0" normalizeH="0" baseline="0" noProof="0" dirty="0">
                <a:ln>
                  <a:noFill/>
                </a:ln>
                <a:effectLst/>
                <a:uLnTx/>
                <a:uFillTx/>
                <a:latin typeface="+mn-lt"/>
              </a:rPr>
              <a:t>VDES</a:t>
            </a:r>
            <a:r>
              <a:rPr lang="en-US" sz="2000" b="1" dirty="0">
                <a:latin typeface="+mn-lt"/>
              </a:rPr>
              <a:t>-SAT MMSS uplink and downlink </a:t>
            </a:r>
          </a:p>
        </p:txBody>
      </p:sp>
    </p:spTree>
    <p:extLst>
      <p:ext uri="{BB962C8B-B14F-4D97-AF65-F5344CB8AC3E}">
        <p14:creationId xmlns:p14="http://schemas.microsoft.com/office/powerpoint/2010/main" val="34079826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989784"/>
            <a:ext cx="8229600" cy="1143000"/>
          </a:xfrm>
        </p:spPr>
        <p:txBody>
          <a:bodyPr/>
          <a:lstStyle/>
          <a:p>
            <a:r>
              <a:rPr lang="en-US" sz="2800" dirty="0"/>
              <a:t>Session 5 – Cont’d</a:t>
            </a:r>
            <a:br>
              <a:rPr lang="en-US" sz="2800" dirty="0"/>
            </a:br>
            <a:endParaRPr lang="en-US" sz="2800" dirty="0"/>
          </a:p>
        </p:txBody>
      </p:sp>
      <p:sp>
        <p:nvSpPr>
          <p:cNvPr id="4" name="Slide Number Placeholder 3"/>
          <p:cNvSpPr>
            <a:spLocks noGrp="1"/>
          </p:cNvSpPr>
          <p:nvPr>
            <p:ph type="sldNum" sz="quarter" idx="11"/>
          </p:nvPr>
        </p:nvSpPr>
        <p:spPr/>
        <p:txBody>
          <a:bodyPr/>
          <a:lstStyle/>
          <a:p>
            <a:pPr marL="0" marR="0" lvl="0" indent="0" algn="r" defTabSz="457200" rtl="0" eaLnBrk="1" fontAlgn="base" latinLnBrk="0" hangingPunct="1">
              <a:lnSpc>
                <a:spcPct val="100000"/>
              </a:lnSpc>
              <a:spcBef>
                <a:spcPct val="0"/>
              </a:spcBef>
              <a:spcAft>
                <a:spcPct val="0"/>
              </a:spcAft>
              <a:buClrTx/>
              <a:buSzTx/>
              <a:buFontTx/>
              <a:buNone/>
              <a:tabLst/>
              <a:defRPr/>
            </a:pPr>
            <a:fld id="{07682711-1E03-4134-A43D-7AD1EBDEE737}" type="slidenum">
              <a:rPr kumimoji="0" lang="en-US" sz="1200" b="0" i="0" u="none" strike="noStrike" kern="1200" cap="none" spc="0" normalizeH="0" baseline="0" noProof="0" smtClean="0">
                <a:ln>
                  <a:noFill/>
                </a:ln>
                <a:solidFill>
                  <a:srgbClr val="898989"/>
                </a:solidFill>
                <a:effectLst/>
                <a:uLnTx/>
                <a:uFillTx/>
                <a:latin typeface="Calibri" pitchFamily="34" charset="0"/>
                <a:ea typeface="ＭＳ Ｐゴシック"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14</a:t>
            </a:fld>
            <a:endParaRPr kumimoji="0" lang="en-US" sz="1200" b="0" i="0" u="none" strike="noStrike" kern="1200" cap="none" spc="0" normalizeH="0" baseline="0" noProof="0">
              <a:ln>
                <a:noFill/>
              </a:ln>
              <a:solidFill>
                <a:srgbClr val="898989"/>
              </a:solidFill>
              <a:effectLst/>
              <a:uLnTx/>
              <a:uFillTx/>
              <a:latin typeface="Calibri" pitchFamily="34" charset="0"/>
              <a:ea typeface="ＭＳ Ｐゴシック" charset="-128"/>
              <a:cs typeface="+mn-cs"/>
            </a:endParaRPr>
          </a:p>
        </p:txBody>
      </p:sp>
      <p:sp>
        <p:nvSpPr>
          <p:cNvPr id="5" name="TextBox 4"/>
          <p:cNvSpPr txBox="1"/>
          <p:nvPr/>
        </p:nvSpPr>
        <p:spPr>
          <a:xfrm>
            <a:off x="228600" y="2173713"/>
            <a:ext cx="8686799" cy="4247317"/>
          </a:xfrm>
          <a:prstGeom prst="rect">
            <a:avLst/>
          </a:prstGeom>
          <a:solidFill>
            <a:schemeClr val="bg1"/>
          </a:solidFill>
          <a:ln w="19050">
            <a:solidFill>
              <a:srgbClr val="3366FF"/>
            </a:solidFill>
          </a:ln>
        </p:spPr>
        <p:txBody>
          <a:bodyPr wrap="square" rtlCol="0">
            <a:spAutoFit/>
          </a:bodyPr>
          <a:lstStyle/>
          <a:p>
            <a:pPr marL="342900" marR="0" lvl="0" indent="-342900" algn="l" defTabSz="4572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b="1" i="0" u="none" strike="noStrike" kern="1200" cap="none" spc="0" normalizeH="0" baseline="0" noProof="0" dirty="0">
                <a:ln>
                  <a:noFill/>
                </a:ln>
                <a:effectLst/>
                <a:uLnTx/>
                <a:uFillTx/>
                <a:latin typeface="+mn-lt"/>
                <a:ea typeface="MS PGothic"/>
              </a:rPr>
              <a:t>1.1 IAP </a:t>
            </a:r>
            <a:r>
              <a:rPr kumimoji="0" lang="en-US" b="1" i="0" u="sng" strike="noStrike" kern="1200" cap="none" spc="0" normalizeH="0" baseline="0" noProof="0" dirty="0">
                <a:ln>
                  <a:noFill/>
                </a:ln>
                <a:effectLst/>
                <a:uLnTx/>
                <a:uFillTx/>
                <a:latin typeface="+mn-lt"/>
                <a:ea typeface="MS PGothic"/>
              </a:rPr>
              <a:t>NOC </a:t>
            </a:r>
            <a:r>
              <a:rPr kumimoji="0" lang="en-US" b="1" i="0" strike="noStrike" kern="1200" cap="none" spc="0" normalizeH="0" baseline="0" noProof="0" dirty="0">
                <a:ln>
                  <a:noFill/>
                </a:ln>
                <a:effectLst/>
                <a:uLnTx/>
                <a:uFillTx/>
                <a:latin typeface="+mn-lt"/>
                <a:ea typeface="MS PGothic"/>
              </a:rPr>
              <a:t>for Region 2.  It is a Region 1 issue</a:t>
            </a:r>
            <a:endParaRPr kumimoji="0" lang="en-US" b="1" i="0" u="none" strike="noStrike" kern="1200" cap="none" spc="0" normalizeH="0" baseline="0" noProof="0" dirty="0">
              <a:ln>
                <a:noFill/>
              </a:ln>
              <a:effectLst/>
              <a:uLnTx/>
              <a:uFillTx/>
              <a:latin typeface="+mn-lt"/>
              <a:ea typeface="MS PGothic"/>
            </a:endParaRPr>
          </a:p>
          <a:p>
            <a:pPr marL="342900" marR="0" lvl="0" indent="-342900" algn="l" defTabSz="457200" rtl="0" eaLnBrk="1" fontAlgn="base" latinLnBrk="0" hangingPunct="1">
              <a:lnSpc>
                <a:spcPct val="100000"/>
              </a:lnSpc>
              <a:spcBef>
                <a:spcPct val="0"/>
              </a:spcBef>
              <a:spcAft>
                <a:spcPct val="0"/>
              </a:spcAft>
              <a:buClrTx/>
              <a:buSzTx/>
              <a:buFont typeface="Arial" panose="020B0604020202020204" pitchFamily="34" charset="0"/>
              <a:buChar char="•"/>
              <a:tabLst/>
              <a:defRPr/>
            </a:pPr>
            <a:endParaRPr lang="en-US" b="1" dirty="0">
              <a:latin typeface="+mn-lt"/>
            </a:endParaRPr>
          </a:p>
          <a:p>
            <a:pPr marL="342900" marR="0" lvl="0" indent="-342900" algn="l" defTabSz="4572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b="1" i="0" u="none" strike="noStrike" kern="1200" cap="none" spc="0" normalizeH="0" baseline="0" noProof="0" dirty="0">
                <a:ln>
                  <a:noFill/>
                </a:ln>
                <a:effectLst/>
                <a:uLnTx/>
                <a:uFillTx/>
                <a:latin typeface="+mn-lt"/>
                <a:ea typeface="MS PGothic"/>
              </a:rPr>
              <a:t>1.10 IAP </a:t>
            </a:r>
            <a:r>
              <a:rPr kumimoji="0" lang="en-US" b="1" i="0" u="sng" strike="noStrike" kern="1200" cap="none" spc="0" normalizeH="0" baseline="0" noProof="0" dirty="0">
                <a:ln>
                  <a:noFill/>
                </a:ln>
                <a:effectLst/>
                <a:uLnTx/>
                <a:uFillTx/>
                <a:latin typeface="+mn-lt"/>
                <a:ea typeface="MS PGothic"/>
              </a:rPr>
              <a:t>NOC </a:t>
            </a:r>
            <a:r>
              <a:rPr kumimoji="0" lang="en-US" b="1" i="0" strike="noStrike" kern="1200" cap="none" spc="0" normalizeH="0" baseline="0" noProof="0" dirty="0">
                <a:ln>
                  <a:noFill/>
                </a:ln>
                <a:effectLst/>
                <a:uLnTx/>
                <a:uFillTx/>
                <a:latin typeface="+mn-lt"/>
                <a:ea typeface="MS PGothic"/>
              </a:rPr>
              <a:t>There is no requirement for additional spectrum allocations for GADSS</a:t>
            </a:r>
            <a:endParaRPr kumimoji="0" lang="en-US" b="1" i="0" u="none" strike="noStrike" kern="1200" cap="none" spc="0" normalizeH="0" baseline="0" noProof="0" dirty="0">
              <a:ln>
                <a:noFill/>
              </a:ln>
              <a:effectLst/>
              <a:uLnTx/>
              <a:uFillTx/>
              <a:latin typeface="+mn-lt"/>
              <a:ea typeface="MS PGothic"/>
            </a:endParaRPr>
          </a:p>
          <a:p>
            <a:pPr marL="342900" marR="0" lvl="0" indent="-342900" algn="l" defTabSz="457200" rtl="0" eaLnBrk="1" fontAlgn="base" latinLnBrk="0" hangingPunct="1">
              <a:lnSpc>
                <a:spcPct val="100000"/>
              </a:lnSpc>
              <a:spcBef>
                <a:spcPct val="0"/>
              </a:spcBef>
              <a:spcAft>
                <a:spcPct val="0"/>
              </a:spcAft>
              <a:buClrTx/>
              <a:buSzTx/>
              <a:buFont typeface="Arial" panose="020B0604020202020204" pitchFamily="34" charset="0"/>
              <a:buChar char="•"/>
              <a:tabLst/>
              <a:defRPr/>
            </a:pPr>
            <a:endParaRPr lang="en-US" b="1" dirty="0">
              <a:latin typeface="+mn-lt"/>
            </a:endParaRPr>
          </a:p>
          <a:p>
            <a:pPr marL="342900" lvl="0" indent="-342900">
              <a:buFont typeface="Arial" panose="020B0604020202020204" pitchFamily="34" charset="0"/>
              <a:buChar char="•"/>
              <a:defRPr/>
            </a:pPr>
            <a:r>
              <a:rPr kumimoji="0" lang="en-US" b="1" i="0" u="none" strike="noStrike" kern="1200" cap="none" spc="0" normalizeH="0" baseline="0" noProof="0" dirty="0">
                <a:ln>
                  <a:noFill/>
                </a:ln>
                <a:effectLst/>
                <a:uLnTx/>
                <a:uFillTx/>
                <a:latin typeface="+mn-lt"/>
                <a:ea typeface="MS PGothic"/>
              </a:rPr>
              <a:t>9.1.4 IAP </a:t>
            </a:r>
            <a:r>
              <a:rPr kumimoji="0" lang="en-US" b="1" i="0" u="sng" strike="noStrike" kern="1200" cap="none" spc="0" normalizeH="0" baseline="0" noProof="0" dirty="0">
                <a:ln>
                  <a:noFill/>
                </a:ln>
                <a:effectLst/>
                <a:uLnTx/>
                <a:uFillTx/>
                <a:latin typeface="+mn-lt"/>
                <a:ea typeface="MS PGothic"/>
              </a:rPr>
              <a:t>NOC</a:t>
            </a:r>
            <a:r>
              <a:rPr kumimoji="0" lang="en-US" b="1" i="0" u="none" strike="noStrike" kern="1200" cap="none" spc="0" normalizeH="0" baseline="0" noProof="0" dirty="0">
                <a:ln>
                  <a:noFill/>
                </a:ln>
                <a:effectLst/>
                <a:uLnTx/>
                <a:uFillTx/>
                <a:latin typeface="+mn-lt"/>
                <a:ea typeface="MS PGothic"/>
              </a:rPr>
              <a:t> and SUP Res 763 </a:t>
            </a:r>
            <a:r>
              <a:rPr lang="en-US" b="1" dirty="0">
                <a:latin typeface="+mn-lt"/>
              </a:rPr>
              <a:t>Studies have shown that further consideration is needed with regards to the definition of a sub-orbital vehicle in the Radio Regulations and under which radiocommunications service(s) they should operate</a:t>
            </a:r>
            <a:endParaRPr kumimoji="0" lang="en-US" b="1" i="0" u="none" strike="noStrike" kern="1200" cap="none" spc="0" normalizeH="0" baseline="0" noProof="0" dirty="0">
              <a:ln>
                <a:noFill/>
              </a:ln>
              <a:effectLst/>
              <a:uLnTx/>
              <a:uFillTx/>
              <a:latin typeface="+mn-lt"/>
            </a:endParaRPr>
          </a:p>
          <a:p>
            <a:pPr marR="0" lvl="0" algn="l" defTabSz="457200" rtl="0" eaLnBrk="1" fontAlgn="base" latinLnBrk="0" hangingPunct="1">
              <a:lnSpc>
                <a:spcPct val="100000"/>
              </a:lnSpc>
              <a:spcBef>
                <a:spcPct val="0"/>
              </a:spcBef>
              <a:spcAft>
                <a:spcPct val="0"/>
              </a:spcAft>
              <a:buClrTx/>
              <a:buSzTx/>
              <a:tabLst/>
              <a:defRPr/>
            </a:pPr>
            <a:endParaRPr kumimoji="0" lang="en-US" sz="1800" b="1" i="0" u="none" strike="noStrike" kern="1200" cap="none" spc="0" normalizeH="0" baseline="0" noProof="0" dirty="0">
              <a:ln>
                <a:noFill/>
              </a:ln>
              <a:effectLst/>
              <a:uLnTx/>
              <a:uFillTx/>
              <a:latin typeface="+mn-lt"/>
              <a:ea typeface="MS PGothic"/>
            </a:endParaRPr>
          </a:p>
          <a:p>
            <a:pPr marL="342900" marR="0" lvl="0" indent="-342900" algn="l" defTabSz="457200" rtl="0" eaLnBrk="1" fontAlgn="base" latinLnBrk="0" hangingPunct="1">
              <a:lnSpc>
                <a:spcPct val="100000"/>
              </a:lnSpc>
              <a:spcBef>
                <a:spcPct val="0"/>
              </a:spcBef>
              <a:spcAft>
                <a:spcPct val="0"/>
              </a:spcAft>
              <a:buClrTx/>
              <a:buSzTx/>
              <a:buFont typeface="Arial" panose="020B0604020202020204" pitchFamily="34" charset="0"/>
              <a:buChar char="•"/>
              <a:tabLst/>
              <a:defRPr/>
            </a:pPr>
            <a:endParaRPr kumimoji="0" lang="en-US" sz="1800" b="1" i="0" u="sng" strike="noStrike" kern="1200" cap="none" spc="0" normalizeH="0" baseline="0" noProof="0" dirty="0">
              <a:ln>
                <a:noFill/>
              </a:ln>
              <a:solidFill>
                <a:prstClr val="black"/>
              </a:solidFill>
              <a:effectLst/>
              <a:uLnTx/>
              <a:uFillTx/>
              <a:latin typeface="Calibri"/>
              <a:ea typeface="MS PGothic"/>
            </a:endParaRPr>
          </a:p>
          <a:p>
            <a:pPr marL="342900" marR="0" lvl="0" indent="-342900" algn="l" defTabSz="457200" rtl="0" eaLnBrk="1" fontAlgn="base" latinLnBrk="0" hangingPunct="1">
              <a:lnSpc>
                <a:spcPct val="100000"/>
              </a:lnSpc>
              <a:spcBef>
                <a:spcPct val="0"/>
              </a:spcBef>
              <a:spcAft>
                <a:spcPct val="0"/>
              </a:spcAft>
              <a:buClrTx/>
              <a:buSzTx/>
              <a:buFont typeface="Arial" panose="020B0604020202020204" pitchFamily="34" charset="0"/>
              <a:buChar char="•"/>
              <a:tabLst/>
              <a:defRPr/>
            </a:pPr>
            <a:endParaRPr kumimoji="0" lang="en-US" sz="1800" b="1" i="0" u="none" strike="noStrike" kern="1200" cap="none" spc="0" normalizeH="0" baseline="0" noProof="0" dirty="0">
              <a:ln>
                <a:noFill/>
              </a:ln>
              <a:solidFill>
                <a:prstClr val="black"/>
              </a:solidFill>
              <a:effectLst/>
              <a:uLnTx/>
              <a:uFillTx/>
              <a:latin typeface="Calibri"/>
              <a:ea typeface="MS PGothic"/>
            </a:endParaRPr>
          </a:p>
        </p:txBody>
      </p:sp>
      <p:sp>
        <p:nvSpPr>
          <p:cNvPr id="6" name="TextBox 5"/>
          <p:cNvSpPr txBox="1"/>
          <p:nvPr/>
        </p:nvSpPr>
        <p:spPr>
          <a:xfrm>
            <a:off x="661416" y="1621277"/>
            <a:ext cx="7391400" cy="492443"/>
          </a:xfrm>
          <a:prstGeom prst="rect">
            <a:avLst/>
          </a:prstGeom>
          <a:noFill/>
        </p:spPr>
        <p:txBody>
          <a:bodyPr wrap="square" rtlCol="0">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sz="2600" b="1" i="0" u="none" strike="noStrike" kern="1200" cap="none" spc="0" normalizeH="0" baseline="0" noProof="0" dirty="0">
                <a:ln>
                  <a:noFill/>
                </a:ln>
                <a:solidFill>
                  <a:prstClr val="black"/>
                </a:solidFill>
                <a:effectLst/>
                <a:uLnTx/>
                <a:uFillTx/>
                <a:latin typeface="Calibri" pitchFamily="34" charset="0"/>
                <a:ea typeface="MS PGothic"/>
              </a:rPr>
              <a:t>Plus information on AIs 1.1, 1.10, and 9.1.4	</a:t>
            </a:r>
            <a:endParaRPr kumimoji="0" lang="fr-CA" sz="2600" b="1" i="0" u="none" strike="noStrike" kern="1200" cap="none" spc="0" normalizeH="0" baseline="0" noProof="0" dirty="0">
              <a:ln>
                <a:noFill/>
              </a:ln>
              <a:solidFill>
                <a:prstClr val="black"/>
              </a:solidFill>
              <a:effectLst/>
              <a:uLnTx/>
              <a:uFillTx/>
              <a:latin typeface="Arial" charset="0"/>
              <a:ea typeface="MS PGothic"/>
            </a:endParaRPr>
          </a:p>
        </p:txBody>
      </p:sp>
    </p:spTree>
    <p:extLst>
      <p:ext uri="{BB962C8B-B14F-4D97-AF65-F5344CB8AC3E}">
        <p14:creationId xmlns:p14="http://schemas.microsoft.com/office/powerpoint/2010/main" val="8879058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989784"/>
            <a:ext cx="8229600" cy="1143000"/>
          </a:xfrm>
        </p:spPr>
        <p:txBody>
          <a:bodyPr/>
          <a:lstStyle/>
          <a:p>
            <a:r>
              <a:rPr lang="en-US" sz="2800" dirty="0"/>
              <a:t>Session 6 Science related issues, AIs 1.2, 1.3 and 1.7</a:t>
            </a:r>
            <a:br>
              <a:rPr lang="en-US" sz="2800" dirty="0"/>
            </a:br>
            <a:endParaRPr lang="en-US" sz="2800" dirty="0"/>
          </a:p>
        </p:txBody>
      </p:sp>
      <p:sp>
        <p:nvSpPr>
          <p:cNvPr id="4" name="Slide Number Placeholder 3"/>
          <p:cNvSpPr>
            <a:spLocks noGrp="1"/>
          </p:cNvSpPr>
          <p:nvPr>
            <p:ph type="sldNum" sz="quarter" idx="11"/>
          </p:nvPr>
        </p:nvSpPr>
        <p:spPr/>
        <p:txBody>
          <a:bodyPr/>
          <a:lstStyle/>
          <a:p>
            <a:pPr marL="0" marR="0" lvl="0" indent="0" algn="r" defTabSz="457200" rtl="0" eaLnBrk="1" fontAlgn="base" latinLnBrk="0" hangingPunct="1">
              <a:lnSpc>
                <a:spcPct val="100000"/>
              </a:lnSpc>
              <a:spcBef>
                <a:spcPct val="0"/>
              </a:spcBef>
              <a:spcAft>
                <a:spcPct val="0"/>
              </a:spcAft>
              <a:buClrTx/>
              <a:buSzTx/>
              <a:buFontTx/>
              <a:buNone/>
              <a:tabLst/>
              <a:defRPr/>
            </a:pPr>
            <a:fld id="{07682711-1E03-4134-A43D-7AD1EBDEE737}" type="slidenum">
              <a:rPr kumimoji="0" lang="en-US" sz="1200" b="0" i="0" u="none" strike="noStrike" kern="1200" cap="none" spc="0" normalizeH="0" baseline="0" noProof="0" smtClean="0">
                <a:ln>
                  <a:noFill/>
                </a:ln>
                <a:solidFill>
                  <a:srgbClr val="898989"/>
                </a:solidFill>
                <a:effectLst/>
                <a:uLnTx/>
                <a:uFillTx/>
                <a:latin typeface="Calibri" pitchFamily="34" charset="0"/>
                <a:ea typeface="ＭＳ Ｐゴシック"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15</a:t>
            </a:fld>
            <a:endParaRPr kumimoji="0" lang="en-US" sz="1200" b="0" i="0" u="none" strike="noStrike" kern="1200" cap="none" spc="0" normalizeH="0" baseline="0" noProof="0">
              <a:ln>
                <a:noFill/>
              </a:ln>
              <a:solidFill>
                <a:srgbClr val="898989"/>
              </a:solidFill>
              <a:effectLst/>
              <a:uLnTx/>
              <a:uFillTx/>
              <a:latin typeface="Calibri" pitchFamily="34" charset="0"/>
              <a:ea typeface="ＭＳ Ｐゴシック" charset="-128"/>
              <a:cs typeface="+mn-cs"/>
            </a:endParaRPr>
          </a:p>
        </p:txBody>
      </p:sp>
      <p:sp>
        <p:nvSpPr>
          <p:cNvPr id="5" name="TextBox 4"/>
          <p:cNvSpPr txBox="1"/>
          <p:nvPr/>
        </p:nvSpPr>
        <p:spPr>
          <a:xfrm>
            <a:off x="228600" y="2112904"/>
            <a:ext cx="8686799" cy="4247317"/>
          </a:xfrm>
          <a:prstGeom prst="rect">
            <a:avLst/>
          </a:prstGeom>
          <a:solidFill>
            <a:schemeClr val="bg1"/>
          </a:solidFill>
          <a:ln w="19050">
            <a:solidFill>
              <a:srgbClr val="3366FF"/>
            </a:solidFill>
          </a:ln>
        </p:spPr>
        <p:txBody>
          <a:bodyPr wrap="square" rtlCol="0">
            <a:spAutoFit/>
          </a:bodyPr>
          <a:lstStyle/>
          <a:p>
            <a:pPr marL="342900" marR="0" lvl="0" indent="-342900" algn="l" defTabSz="4572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sz="1800" b="1" i="0" u="none" strike="noStrike" kern="1200" cap="none" spc="0" normalizeH="0" baseline="0" noProof="0" dirty="0">
                <a:ln>
                  <a:noFill/>
                </a:ln>
                <a:effectLst/>
                <a:uLnTx/>
                <a:uFillTx/>
                <a:latin typeface="+mn-lt"/>
                <a:ea typeface="MS PGothic"/>
              </a:rPr>
              <a:t>1.2 IAP ADD </a:t>
            </a:r>
            <a:r>
              <a:rPr kumimoji="0" lang="en-US" sz="1800" b="1" i="0" u="none" strike="noStrike" kern="1200" cap="none" spc="0" normalizeH="0" baseline="0" noProof="0" dirty="0">
                <a:ln>
                  <a:noFill/>
                </a:ln>
                <a:solidFill>
                  <a:prstClr val="black"/>
                </a:solidFill>
                <a:effectLst/>
                <a:uLnTx/>
                <a:uFillTx/>
                <a:latin typeface="+mn-lt"/>
                <a:ea typeface="MS PGothic"/>
              </a:rPr>
              <a:t>in-band power limits in the frequency bands 399.9-399.99 MHz (MSS) and 401-403 MHz (</a:t>
            </a:r>
            <a:r>
              <a:rPr kumimoji="0" lang="en-US" sz="1800" b="1" i="0" u="none" strike="noStrike" kern="1200" cap="none" spc="0" normalizeH="0" baseline="0" noProof="0" dirty="0" err="1">
                <a:ln>
                  <a:noFill/>
                </a:ln>
                <a:solidFill>
                  <a:prstClr val="black"/>
                </a:solidFill>
                <a:effectLst/>
                <a:uLnTx/>
                <a:uFillTx/>
                <a:latin typeface="+mn-lt"/>
                <a:ea typeface="MS PGothic"/>
              </a:rPr>
              <a:t>MetSat</a:t>
            </a:r>
            <a:r>
              <a:rPr kumimoji="0" lang="en-US" sz="1800" b="1" i="0" u="none" strike="noStrike" kern="1200" cap="none" spc="0" normalizeH="0" baseline="0" noProof="0" dirty="0">
                <a:ln>
                  <a:noFill/>
                </a:ln>
                <a:solidFill>
                  <a:prstClr val="black"/>
                </a:solidFill>
                <a:effectLst/>
                <a:uLnTx/>
                <a:uFillTx/>
                <a:latin typeface="+mn-lt"/>
                <a:ea typeface="MS PGothic"/>
              </a:rPr>
              <a:t>/EESS) with a transition date of 2029.</a:t>
            </a:r>
          </a:p>
          <a:p>
            <a:pPr marL="342900" marR="0" lvl="0" indent="-342900" algn="l" defTabSz="457200" rtl="0" eaLnBrk="1" fontAlgn="base" latinLnBrk="0" hangingPunct="1">
              <a:lnSpc>
                <a:spcPct val="100000"/>
              </a:lnSpc>
              <a:spcBef>
                <a:spcPct val="0"/>
              </a:spcBef>
              <a:spcAft>
                <a:spcPct val="0"/>
              </a:spcAft>
              <a:buClrTx/>
              <a:buSzTx/>
              <a:buFont typeface="Arial" panose="020B0604020202020204" pitchFamily="34" charset="0"/>
              <a:buChar char="•"/>
              <a:tabLst/>
              <a:defRPr/>
            </a:pPr>
            <a:endParaRPr kumimoji="0" lang="en-US" sz="1800" b="1" i="0" u="none" strike="noStrike" kern="1200" cap="none" spc="0" normalizeH="0" baseline="0" noProof="0" dirty="0">
              <a:ln>
                <a:noFill/>
              </a:ln>
              <a:solidFill>
                <a:prstClr val="black"/>
              </a:solidFill>
              <a:effectLst/>
              <a:uLnTx/>
              <a:uFillTx/>
              <a:latin typeface="+mn-lt"/>
              <a:ea typeface="MS PGothic"/>
            </a:endParaRPr>
          </a:p>
          <a:p>
            <a:pPr marL="342900" marR="0" lvl="0" indent="-342900" algn="l" defTabSz="4572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sz="1800" b="1" i="0" u="none" strike="noStrike" kern="1200" cap="none" spc="0" normalizeH="0" baseline="0" noProof="0" dirty="0">
                <a:ln>
                  <a:noFill/>
                </a:ln>
                <a:effectLst/>
                <a:uLnTx/>
                <a:uFillTx/>
                <a:latin typeface="+mn-lt"/>
                <a:ea typeface="MS PGothic"/>
              </a:rPr>
              <a:t>1.3 </a:t>
            </a:r>
            <a:r>
              <a:rPr lang="en-US" sz="1800" b="1" dirty="0">
                <a:latin typeface="+mn-lt"/>
              </a:rPr>
              <a:t>IAP </a:t>
            </a:r>
            <a:r>
              <a:rPr kumimoji="0" lang="en-US" sz="1800" b="1" i="0" u="none" strike="noStrike" kern="1200" cap="none" spc="0" normalizeH="0" baseline="0" noProof="0" dirty="0">
                <a:ln>
                  <a:noFill/>
                </a:ln>
                <a:effectLst/>
                <a:uLnTx/>
                <a:uFillTx/>
                <a:latin typeface="+mn-lt"/>
                <a:ea typeface="MS PGothic"/>
              </a:rPr>
              <a:t>MOD Art. 5 </a:t>
            </a:r>
            <a:r>
              <a:rPr kumimoji="0" lang="en-US" sz="1800" b="1" i="0" u="none" strike="noStrike" kern="1200" cap="none" spc="0" normalizeH="0" baseline="0" noProof="0" dirty="0" err="1">
                <a:ln>
                  <a:noFill/>
                </a:ln>
                <a:effectLst/>
                <a:uLnTx/>
                <a:uFillTx/>
                <a:latin typeface="+mn-lt"/>
                <a:ea typeface="MS PGothic"/>
              </a:rPr>
              <a:t>MetSat</a:t>
            </a:r>
            <a:r>
              <a:rPr kumimoji="0" lang="en-US" sz="1800" b="1" i="0" u="none" strike="noStrike" kern="1200" cap="none" spc="0" normalizeH="0" baseline="0" noProof="0" dirty="0">
                <a:ln>
                  <a:noFill/>
                </a:ln>
                <a:effectLst/>
                <a:uLnTx/>
                <a:uFillTx/>
                <a:latin typeface="+mn-lt"/>
                <a:ea typeface="MS PGothic"/>
              </a:rPr>
              <a:t>/EESS (downlink) upgrade to a primary allocation</a:t>
            </a:r>
            <a:r>
              <a:rPr lang="en-US" sz="1800" b="1" dirty="0">
                <a:latin typeface="+mn-lt"/>
              </a:rPr>
              <a:t> subject to a </a:t>
            </a:r>
            <a:r>
              <a:rPr kumimoji="0" lang="en-US" sz="1800" b="1" i="0" u="none" strike="noStrike" kern="1200" cap="none" spc="0" normalizeH="0" baseline="0" noProof="0" dirty="0">
                <a:ln>
                  <a:noFill/>
                </a:ln>
                <a:effectLst/>
                <a:uLnTx/>
                <a:uFillTx/>
                <a:latin typeface="+mn-lt"/>
                <a:ea typeface="MS PGothic"/>
              </a:rPr>
              <a:t>not claiming protection provision and a mandatory </a:t>
            </a:r>
            <a:r>
              <a:rPr kumimoji="0" lang="en-US" sz="1800" b="1" i="0" u="none" strike="noStrike" kern="1200" cap="none" spc="0" normalizeH="0" baseline="0" noProof="0" dirty="0" err="1">
                <a:ln>
                  <a:noFill/>
                </a:ln>
                <a:effectLst/>
                <a:uLnTx/>
                <a:uFillTx/>
                <a:latin typeface="+mn-lt"/>
                <a:ea typeface="MS PGothic"/>
              </a:rPr>
              <a:t>pfd</a:t>
            </a:r>
            <a:r>
              <a:rPr kumimoji="0" lang="en-US" sz="1800" b="1" i="0" u="none" strike="noStrike" kern="1200" cap="none" spc="0" normalizeH="0" baseline="0" noProof="0" dirty="0">
                <a:ln>
                  <a:noFill/>
                </a:ln>
                <a:effectLst/>
                <a:uLnTx/>
                <a:uFillTx/>
                <a:latin typeface="+mn-lt"/>
                <a:ea typeface="MS PGothic"/>
              </a:rPr>
              <a:t> limit to protect </a:t>
            </a:r>
            <a:r>
              <a:rPr kumimoji="0" lang="en-US" sz="1800" b="1" i="0" u="none" kern="1200" cap="none" spc="0" normalizeH="0" baseline="0" noProof="0" dirty="0">
                <a:ln>
                  <a:noFill/>
                </a:ln>
                <a:effectLst/>
                <a:uLnTx/>
                <a:uFillTx/>
                <a:latin typeface="+mn-lt"/>
                <a:ea typeface="MS PGothic"/>
              </a:rPr>
              <a:t>terrestrial </a:t>
            </a:r>
            <a:r>
              <a:rPr kumimoji="0" lang="en-US" sz="1800" b="1" i="0" u="none" strike="noStrike" kern="1200" cap="none" spc="0" normalizeH="0" baseline="0" noProof="0" dirty="0">
                <a:ln>
                  <a:noFill/>
                </a:ln>
                <a:effectLst/>
                <a:uLnTx/>
                <a:uFillTx/>
                <a:latin typeface="+mn-lt"/>
                <a:ea typeface="MS PGothic"/>
              </a:rPr>
              <a:t>services.</a:t>
            </a:r>
          </a:p>
          <a:p>
            <a:pPr marL="342900" marR="0" lvl="0" indent="-342900" algn="l" defTabSz="457200" rtl="0" eaLnBrk="1" fontAlgn="base" latinLnBrk="0" hangingPunct="1">
              <a:lnSpc>
                <a:spcPct val="100000"/>
              </a:lnSpc>
              <a:spcBef>
                <a:spcPct val="0"/>
              </a:spcBef>
              <a:spcAft>
                <a:spcPct val="0"/>
              </a:spcAft>
              <a:buClrTx/>
              <a:buSzTx/>
              <a:buFont typeface="Arial" panose="020B0604020202020204" pitchFamily="34" charset="0"/>
              <a:buChar char="•"/>
              <a:tabLst/>
              <a:defRPr/>
            </a:pPr>
            <a:endParaRPr kumimoji="0" lang="en-US" sz="1800" b="1" i="0" u="none" strike="noStrike" kern="1200" cap="none" spc="0" normalizeH="0" baseline="0" noProof="0" dirty="0">
              <a:ln>
                <a:noFill/>
              </a:ln>
              <a:solidFill>
                <a:prstClr val="black"/>
              </a:solidFill>
              <a:effectLst/>
              <a:uLnTx/>
              <a:uFillTx/>
              <a:latin typeface="+mn-lt"/>
              <a:ea typeface="MS PGothic"/>
            </a:endParaRPr>
          </a:p>
          <a:p>
            <a:pPr marL="342900" marR="0" lvl="0" indent="-342900" algn="l" defTabSz="4572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prstClr val="black"/>
                </a:solidFill>
                <a:effectLst/>
                <a:uLnTx/>
                <a:uFillTx/>
                <a:latin typeface="+mn-lt"/>
                <a:ea typeface="MS PGothic"/>
              </a:rPr>
              <a:t>1.7</a:t>
            </a:r>
            <a:r>
              <a:rPr kumimoji="0" lang="en-US" sz="1800" b="1" i="0" u="none" strike="noStrike" kern="1200" cap="none" spc="0" normalizeH="0" baseline="0" noProof="0" dirty="0">
                <a:ln>
                  <a:noFill/>
                </a:ln>
                <a:effectLst/>
                <a:uLnTx/>
                <a:uFillTx/>
                <a:latin typeface="+mn-lt"/>
                <a:ea typeface="MS PGothic"/>
              </a:rPr>
              <a:t> IAP </a:t>
            </a:r>
            <a:r>
              <a:rPr kumimoji="0" lang="en-US" sz="1800" b="1" i="0" u="sng" strike="noStrike" kern="1200" cap="none" spc="0" normalizeH="0" baseline="0" noProof="0" dirty="0">
                <a:ln>
                  <a:noFill/>
                </a:ln>
                <a:solidFill>
                  <a:prstClr val="black"/>
                </a:solidFill>
                <a:effectLst/>
                <a:uLnTx/>
                <a:uFillTx/>
                <a:latin typeface="+mn-lt"/>
                <a:ea typeface="MS PGothic"/>
              </a:rPr>
              <a:t>NOC</a:t>
            </a:r>
            <a:r>
              <a:rPr kumimoji="0" lang="en-US" sz="1800" b="1" i="0" u="none" strike="noStrike" kern="1200" cap="none" spc="0" normalizeH="0" baseline="0" noProof="0" dirty="0">
                <a:ln>
                  <a:noFill/>
                </a:ln>
                <a:solidFill>
                  <a:prstClr val="black"/>
                </a:solidFill>
                <a:effectLst/>
                <a:uLnTx/>
                <a:uFillTx/>
                <a:latin typeface="+mn-lt"/>
                <a:ea typeface="MS PGothic"/>
              </a:rPr>
              <a:t> Art .5 (Method A) and SUP Res 659</a:t>
            </a:r>
          </a:p>
          <a:p>
            <a:pPr marL="800100" lvl="1" indent="-342900">
              <a:buFont typeface="Arial" panose="020B0604020202020204" pitchFamily="34" charset="0"/>
              <a:buChar char="•"/>
              <a:defRPr/>
            </a:pPr>
            <a:r>
              <a:rPr lang="en-US" sz="1800" b="1" dirty="0">
                <a:latin typeface="+mn-lt"/>
              </a:rPr>
              <a:t>400.15-420 MHz - </a:t>
            </a:r>
            <a:r>
              <a:rPr lang="en-US" sz="1800" b="1" dirty="0">
                <a:solidFill>
                  <a:prstClr val="black"/>
                </a:solidFill>
                <a:latin typeface="+mn-lt"/>
              </a:rPr>
              <a:t>r</a:t>
            </a:r>
            <a:r>
              <a:rPr kumimoji="0" lang="en-US" sz="1800" b="1" i="0" u="none" strike="noStrike" kern="1200" cap="none" spc="0" normalizeH="0" baseline="0" noProof="0" dirty="0" err="1">
                <a:ln>
                  <a:noFill/>
                </a:ln>
                <a:solidFill>
                  <a:prstClr val="black"/>
                </a:solidFill>
                <a:effectLst/>
                <a:uLnTx/>
                <a:uFillTx/>
                <a:latin typeface="+mn-lt"/>
                <a:ea typeface="MS PGothic"/>
              </a:rPr>
              <a:t>esults</a:t>
            </a:r>
            <a:r>
              <a:rPr kumimoji="0" lang="en-US" sz="1800" b="1" i="0" u="none" strike="noStrike" kern="1200" cap="none" spc="0" normalizeH="0" baseline="0" noProof="0" dirty="0">
                <a:ln>
                  <a:noFill/>
                </a:ln>
                <a:solidFill>
                  <a:prstClr val="black"/>
                </a:solidFill>
                <a:effectLst/>
                <a:uLnTx/>
                <a:uFillTx/>
                <a:latin typeface="+mn-lt"/>
                <a:ea typeface="MS PGothic"/>
              </a:rPr>
              <a:t> of studies showed that sharing between incumbent services and NGSO short duration missions is not feasible. </a:t>
            </a:r>
          </a:p>
          <a:p>
            <a:pPr marL="800100" lvl="1" indent="-342900">
              <a:buFont typeface="Arial" panose="020B0604020202020204" pitchFamily="34" charset="0"/>
              <a:buChar char="•"/>
              <a:defRPr/>
            </a:pPr>
            <a:r>
              <a:rPr lang="en-US" sz="1800" b="1" dirty="0">
                <a:latin typeface="+mn-lt"/>
              </a:rPr>
              <a:t>137-138 MHz and 148-149.9 MHz - studies regarding adjacent band compatibility between AM(R)S systems below 137 MHz and non-GSO short duration mission satellite systems in the 137-138 MHz (s-E) and 148-149.9 MHz (E-s) band are still being considered by the expert group.  </a:t>
            </a:r>
          </a:p>
          <a:p>
            <a:pPr marL="800100" lvl="1" indent="-342900">
              <a:buFont typeface="Arial" panose="020B0604020202020204" pitchFamily="34" charset="0"/>
              <a:buChar char="•"/>
              <a:defRPr/>
            </a:pPr>
            <a:endParaRPr kumimoji="0" lang="en-US" sz="1800" b="1" i="0" u="none" strike="noStrike" kern="1200" cap="none" spc="0" normalizeH="0" baseline="0" noProof="0" dirty="0">
              <a:ln>
                <a:noFill/>
              </a:ln>
              <a:solidFill>
                <a:prstClr val="black"/>
              </a:solidFill>
              <a:effectLst/>
              <a:uLnTx/>
              <a:uFillTx/>
              <a:latin typeface="Calibri"/>
              <a:ea typeface="MS PGothic"/>
            </a:endParaRPr>
          </a:p>
        </p:txBody>
      </p:sp>
    </p:spTree>
    <p:extLst>
      <p:ext uri="{BB962C8B-B14F-4D97-AF65-F5344CB8AC3E}">
        <p14:creationId xmlns:p14="http://schemas.microsoft.com/office/powerpoint/2010/main" val="24042350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219200"/>
            <a:ext cx="8229600" cy="304800"/>
          </a:xfrm>
        </p:spPr>
        <p:txBody>
          <a:bodyPr/>
          <a:lstStyle/>
          <a:p>
            <a:r>
              <a:rPr lang="en-US" sz="2800" dirty="0"/>
              <a:t>Session 7 ESIM (AI 1.5) &amp; NGSO FSS (AI 1.6) related issues</a:t>
            </a:r>
            <a:br>
              <a:rPr lang="en-US" sz="2800" dirty="0"/>
            </a:br>
            <a:endParaRPr lang="en-US" sz="2800" dirty="0"/>
          </a:p>
        </p:txBody>
      </p:sp>
      <p:sp>
        <p:nvSpPr>
          <p:cNvPr id="4" name="Slide Number Placeholder 3"/>
          <p:cNvSpPr>
            <a:spLocks noGrp="1"/>
          </p:cNvSpPr>
          <p:nvPr>
            <p:ph type="sldNum" sz="quarter" idx="11"/>
          </p:nvPr>
        </p:nvSpPr>
        <p:spPr/>
        <p:txBody>
          <a:bodyPr/>
          <a:lstStyle/>
          <a:p>
            <a:pPr marL="0" marR="0" lvl="0" indent="0" algn="r" defTabSz="457200" rtl="0" eaLnBrk="1" fontAlgn="base" latinLnBrk="0" hangingPunct="1">
              <a:lnSpc>
                <a:spcPct val="100000"/>
              </a:lnSpc>
              <a:spcBef>
                <a:spcPct val="0"/>
              </a:spcBef>
              <a:spcAft>
                <a:spcPct val="0"/>
              </a:spcAft>
              <a:buClrTx/>
              <a:buSzTx/>
              <a:buFontTx/>
              <a:buNone/>
              <a:tabLst/>
              <a:defRPr/>
            </a:pPr>
            <a:fld id="{07682711-1E03-4134-A43D-7AD1EBDEE737}" type="slidenum">
              <a:rPr kumimoji="0" lang="en-US" sz="1200" b="0" i="0" u="none" strike="noStrike" kern="1200" cap="none" spc="0" normalizeH="0" baseline="0" noProof="0" smtClean="0">
                <a:ln>
                  <a:noFill/>
                </a:ln>
                <a:solidFill>
                  <a:srgbClr val="898989"/>
                </a:solidFill>
                <a:effectLst/>
                <a:uLnTx/>
                <a:uFillTx/>
                <a:latin typeface="Calibri" pitchFamily="34" charset="0"/>
                <a:ea typeface="ＭＳ Ｐゴシック"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16</a:t>
            </a:fld>
            <a:endParaRPr kumimoji="0" lang="en-US" sz="1200" b="0" i="0" u="none" strike="noStrike" kern="1200" cap="none" spc="0" normalizeH="0" baseline="0" noProof="0">
              <a:ln>
                <a:noFill/>
              </a:ln>
              <a:solidFill>
                <a:srgbClr val="898989"/>
              </a:solidFill>
              <a:effectLst/>
              <a:uLnTx/>
              <a:uFillTx/>
              <a:latin typeface="Calibri" pitchFamily="34" charset="0"/>
              <a:ea typeface="ＭＳ Ｐゴシック" charset="-128"/>
              <a:cs typeface="+mn-cs"/>
            </a:endParaRPr>
          </a:p>
        </p:txBody>
      </p:sp>
      <p:sp>
        <p:nvSpPr>
          <p:cNvPr id="5" name="TextBox 4"/>
          <p:cNvSpPr txBox="1"/>
          <p:nvPr/>
        </p:nvSpPr>
        <p:spPr>
          <a:xfrm>
            <a:off x="304800" y="1686374"/>
            <a:ext cx="8686799" cy="4862870"/>
          </a:xfrm>
          <a:prstGeom prst="rect">
            <a:avLst/>
          </a:prstGeom>
          <a:solidFill>
            <a:schemeClr val="bg1"/>
          </a:solidFill>
          <a:ln w="19050">
            <a:solidFill>
              <a:srgbClr val="3366FF"/>
            </a:solidFill>
          </a:ln>
        </p:spPr>
        <p:txBody>
          <a:bodyPr wrap="square" rtlCol="0">
            <a:spAutoFit/>
          </a:bodyPr>
          <a:lstStyle/>
          <a:p>
            <a:pPr marL="342900" lvl="0" indent="-342900">
              <a:buFont typeface="Arial" panose="020B0604020202020204" pitchFamily="34" charset="0"/>
              <a:buChar char="•"/>
              <a:defRPr/>
            </a:pPr>
            <a:r>
              <a:rPr lang="en-US" sz="2000" b="1" dirty="0">
                <a:solidFill>
                  <a:prstClr val="black"/>
                </a:solidFill>
                <a:latin typeface="Calibri"/>
              </a:rPr>
              <a:t>1.5 </a:t>
            </a:r>
            <a:r>
              <a:rPr lang="en-US" sz="2000" b="1" dirty="0">
                <a:latin typeface="Calibri"/>
              </a:rPr>
              <a:t>IAP </a:t>
            </a:r>
            <a:r>
              <a:rPr lang="en-US" sz="2000" b="1" dirty="0">
                <a:solidFill>
                  <a:prstClr val="black"/>
                </a:solidFill>
                <a:latin typeface="Calibri"/>
              </a:rPr>
              <a:t>MOD Art. 5 in the 17.7-19.7 GHz and 27.5-29.5 GHz bands, or portions thereof, to provide the conditions </a:t>
            </a:r>
            <a:r>
              <a:rPr lang="en-US" sz="2000" b="1" dirty="0">
                <a:latin typeface="Calibri"/>
              </a:rPr>
              <a:t>in a WRC Resolution for the operation of ESIMs.  WRC Resolution contains:</a:t>
            </a:r>
          </a:p>
          <a:p>
            <a:pPr marL="800100" lvl="1" indent="-342900">
              <a:buFont typeface="Arial" panose="020B0604020202020204" pitchFamily="34" charset="0"/>
              <a:buChar char="•"/>
              <a:defRPr/>
            </a:pPr>
            <a:r>
              <a:rPr lang="en-US" sz="1800" b="1" dirty="0">
                <a:latin typeface="+mn-lt"/>
              </a:rPr>
              <a:t>Addresses protection of the NGSO MSS feeder-links in 29.1-29.5 GHz by including specific provisions in a new Annex 1bis</a:t>
            </a:r>
          </a:p>
          <a:p>
            <a:pPr marL="800100" lvl="1" indent="-342900">
              <a:buFont typeface="Arial" panose="020B0604020202020204" pitchFamily="34" charset="0"/>
              <a:buChar char="•"/>
              <a:defRPr/>
            </a:pPr>
            <a:r>
              <a:rPr lang="en-US" sz="1800" b="1" dirty="0">
                <a:latin typeface="+mn-lt"/>
              </a:rPr>
              <a:t>Extends non-GSO FSS protections to the 27.5-29.1 GHz, and not just to 28.6 GHz.</a:t>
            </a:r>
          </a:p>
          <a:p>
            <a:pPr marL="800100" lvl="1" indent="-342900">
              <a:buFont typeface="Arial" panose="020B0604020202020204" pitchFamily="34" charset="0"/>
              <a:buChar char="•"/>
              <a:defRPr/>
            </a:pPr>
            <a:r>
              <a:rPr lang="en-US" sz="1800" b="1" dirty="0">
                <a:latin typeface="+mn-lt"/>
              </a:rPr>
              <a:t>Includes </a:t>
            </a:r>
            <a:r>
              <a:rPr lang="en-US" sz="1800" b="1" dirty="0" err="1">
                <a:latin typeface="+mn-lt"/>
              </a:rPr>
              <a:t>pfd</a:t>
            </a:r>
            <a:r>
              <a:rPr lang="en-US" sz="1800" b="1" dirty="0">
                <a:latin typeface="+mn-lt"/>
              </a:rPr>
              <a:t> mask for protection of fixed and mobile services in 27.5 -29.5 GHz from aeronautical ESIM – no co-channel operation unless agreed </a:t>
            </a:r>
            <a:endParaRPr kumimoji="0" lang="en-US" sz="1800" b="1" i="0" u="none" strike="noStrike" kern="1200" cap="none" spc="0" normalizeH="0" baseline="0" noProof="0" dirty="0">
              <a:ln>
                <a:noFill/>
              </a:ln>
              <a:effectLst/>
              <a:uLnTx/>
              <a:uFillTx/>
              <a:latin typeface="+mn-lt"/>
            </a:endParaRPr>
          </a:p>
          <a:p>
            <a:pPr marL="342900" indent="-342900">
              <a:buFont typeface="Arial" panose="020B0604020202020204" pitchFamily="34" charset="0"/>
              <a:buChar char="•"/>
              <a:defRPr/>
            </a:pPr>
            <a:endParaRPr kumimoji="0" lang="en-US" sz="2000" b="1" i="0" u="none" strike="noStrike" kern="1200" cap="none" spc="0" normalizeH="0" baseline="0" noProof="0" dirty="0">
              <a:ln>
                <a:noFill/>
              </a:ln>
              <a:solidFill>
                <a:prstClr val="black"/>
              </a:solidFill>
              <a:effectLst/>
              <a:uLnTx/>
              <a:uFillTx/>
              <a:latin typeface="+mn-lt"/>
              <a:ea typeface="MS PGothic"/>
            </a:endParaRPr>
          </a:p>
          <a:p>
            <a:pPr marL="342900" indent="-342900">
              <a:buFont typeface="Arial" panose="020B0604020202020204" pitchFamily="34" charset="0"/>
              <a:buChar char="•"/>
              <a:defRPr/>
            </a:pPr>
            <a:r>
              <a:rPr kumimoji="0" lang="en-US" sz="2000" b="1" i="0" u="none" strike="noStrike" kern="1200" cap="none" spc="0" normalizeH="0" baseline="0" noProof="0" dirty="0">
                <a:ln>
                  <a:noFill/>
                </a:ln>
                <a:solidFill>
                  <a:prstClr val="black"/>
                </a:solidFill>
                <a:effectLst/>
                <a:uLnTx/>
                <a:uFillTx/>
                <a:latin typeface="+mn-lt"/>
                <a:ea typeface="MS PGothic"/>
              </a:rPr>
              <a:t>1.6</a:t>
            </a:r>
            <a:r>
              <a:rPr kumimoji="0" lang="en-US" sz="2000" b="1" i="0" u="none" strike="noStrike" kern="1200" cap="none" spc="0" normalizeH="0" baseline="0" noProof="0" dirty="0">
                <a:ln>
                  <a:noFill/>
                </a:ln>
                <a:effectLst/>
                <a:uLnTx/>
                <a:uFillTx/>
                <a:latin typeface="+mn-lt"/>
                <a:ea typeface="MS PGothic"/>
              </a:rPr>
              <a:t> IAP </a:t>
            </a:r>
            <a:r>
              <a:rPr lang="en-US" sz="2000" b="1" dirty="0">
                <a:solidFill>
                  <a:prstClr val="black"/>
                </a:solidFill>
                <a:latin typeface="+mn-lt"/>
              </a:rPr>
              <a:t>MOD Art. 22 technical regulatory provisions to enable the introduction of non-GSO satellite systems that will protect GSO networks and provide maximum spectral efficiency</a:t>
            </a:r>
          </a:p>
          <a:p>
            <a:pPr marL="800100" lvl="1" indent="-342900">
              <a:buFont typeface="Arial" panose="020B0604020202020204" pitchFamily="34" charset="0"/>
              <a:buChar char="•"/>
              <a:defRPr/>
            </a:pPr>
            <a:r>
              <a:rPr kumimoji="0" lang="en-US" sz="2000" b="1" i="0" u="none" strike="noStrike" kern="1200" cap="none" spc="0" normalizeH="0" baseline="0" noProof="0" dirty="0">
                <a:ln>
                  <a:noFill/>
                </a:ln>
                <a:solidFill>
                  <a:prstClr val="black"/>
                </a:solidFill>
                <a:effectLst/>
                <a:uLnTx/>
                <a:uFillTx/>
                <a:latin typeface="+mn-lt"/>
                <a:ea typeface="MS PGothic"/>
              </a:rPr>
              <a:t>Issue A – IAP similar to Method A with new Resolutions that contain both the calculation procedures and GSO reference links for sharing between NGSO systems and GSO networks</a:t>
            </a:r>
            <a:endParaRPr lang="en-US" sz="2000" b="1" dirty="0">
              <a:solidFill>
                <a:prstClr val="black"/>
              </a:solidFill>
              <a:latin typeface="+mn-lt"/>
            </a:endParaRPr>
          </a:p>
          <a:p>
            <a:pPr marL="800100" lvl="1" indent="-342900">
              <a:buFont typeface="Arial" panose="020B0604020202020204" pitchFamily="34" charset="0"/>
              <a:buChar char="•"/>
              <a:defRPr/>
            </a:pPr>
            <a:r>
              <a:rPr lang="en-US" sz="2000" b="1" dirty="0">
                <a:solidFill>
                  <a:prstClr val="black"/>
                </a:solidFill>
                <a:latin typeface="+mn-lt"/>
              </a:rPr>
              <a:t>Issue B – MOD Res 750 to revise both NGSO and GSO limits</a:t>
            </a:r>
            <a:endParaRPr kumimoji="0" lang="en-US" sz="2000" b="1" i="0" u="none" strike="noStrike" kern="1200" cap="none" spc="0" normalizeH="0" baseline="0" noProof="0" dirty="0">
              <a:ln>
                <a:noFill/>
              </a:ln>
              <a:solidFill>
                <a:prstClr val="black"/>
              </a:solidFill>
              <a:effectLst/>
              <a:uLnTx/>
              <a:uFillTx/>
              <a:latin typeface="Calibri"/>
              <a:ea typeface="MS PGothic"/>
            </a:endParaRPr>
          </a:p>
        </p:txBody>
      </p:sp>
    </p:spTree>
    <p:extLst>
      <p:ext uri="{BB962C8B-B14F-4D97-AF65-F5344CB8AC3E}">
        <p14:creationId xmlns:p14="http://schemas.microsoft.com/office/powerpoint/2010/main" val="35666107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989784"/>
            <a:ext cx="8229600" cy="1143000"/>
          </a:xfrm>
        </p:spPr>
        <p:txBody>
          <a:bodyPr/>
          <a:lstStyle/>
          <a:p>
            <a:r>
              <a:rPr lang="en-US" sz="2800" dirty="0"/>
              <a:t>Session 7 – AI’s 1.4, 9.1.3, 9.1.9</a:t>
            </a:r>
            <a:br>
              <a:rPr lang="en-US" sz="2800" dirty="0"/>
            </a:br>
            <a:endParaRPr lang="en-US" sz="2800" dirty="0"/>
          </a:p>
        </p:txBody>
      </p:sp>
      <p:sp>
        <p:nvSpPr>
          <p:cNvPr id="4" name="Slide Number Placeholder 3"/>
          <p:cNvSpPr>
            <a:spLocks noGrp="1"/>
          </p:cNvSpPr>
          <p:nvPr>
            <p:ph type="sldNum" sz="quarter" idx="11"/>
          </p:nvPr>
        </p:nvSpPr>
        <p:spPr/>
        <p:txBody>
          <a:bodyPr/>
          <a:lstStyle/>
          <a:p>
            <a:pPr marL="0" marR="0" lvl="0" indent="0" algn="r" defTabSz="457200" rtl="0" eaLnBrk="1" fontAlgn="base" latinLnBrk="0" hangingPunct="1">
              <a:lnSpc>
                <a:spcPct val="100000"/>
              </a:lnSpc>
              <a:spcBef>
                <a:spcPct val="0"/>
              </a:spcBef>
              <a:spcAft>
                <a:spcPct val="0"/>
              </a:spcAft>
              <a:buClrTx/>
              <a:buSzTx/>
              <a:buFontTx/>
              <a:buNone/>
              <a:tabLst/>
              <a:defRPr/>
            </a:pPr>
            <a:fld id="{07682711-1E03-4134-A43D-7AD1EBDEE737}" type="slidenum">
              <a:rPr kumimoji="0" lang="en-US" sz="1200" b="0" i="0" u="none" strike="noStrike" kern="1200" cap="none" spc="0" normalizeH="0" baseline="0" noProof="0" smtClean="0">
                <a:ln>
                  <a:noFill/>
                </a:ln>
                <a:solidFill>
                  <a:srgbClr val="898989"/>
                </a:solidFill>
                <a:effectLst/>
                <a:uLnTx/>
                <a:uFillTx/>
                <a:latin typeface="Calibri" pitchFamily="34" charset="0"/>
                <a:ea typeface="ＭＳ Ｐゴシック"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17</a:t>
            </a:fld>
            <a:endParaRPr kumimoji="0" lang="en-US" sz="1200" b="0" i="0" u="none" strike="noStrike" kern="1200" cap="none" spc="0" normalizeH="0" baseline="0" noProof="0">
              <a:ln>
                <a:noFill/>
              </a:ln>
              <a:solidFill>
                <a:srgbClr val="898989"/>
              </a:solidFill>
              <a:effectLst/>
              <a:uLnTx/>
              <a:uFillTx/>
              <a:latin typeface="Calibri" pitchFamily="34" charset="0"/>
              <a:ea typeface="ＭＳ Ｐゴシック" charset="-128"/>
              <a:cs typeface="+mn-cs"/>
            </a:endParaRPr>
          </a:p>
        </p:txBody>
      </p:sp>
      <p:sp>
        <p:nvSpPr>
          <p:cNvPr id="5" name="TextBox 4"/>
          <p:cNvSpPr txBox="1"/>
          <p:nvPr/>
        </p:nvSpPr>
        <p:spPr>
          <a:xfrm>
            <a:off x="228600" y="2112904"/>
            <a:ext cx="8686799" cy="3477875"/>
          </a:xfrm>
          <a:prstGeom prst="rect">
            <a:avLst/>
          </a:prstGeom>
          <a:solidFill>
            <a:schemeClr val="bg1"/>
          </a:solidFill>
          <a:ln w="19050">
            <a:solidFill>
              <a:srgbClr val="3366FF"/>
            </a:solidFill>
          </a:ln>
        </p:spPr>
        <p:txBody>
          <a:bodyPr wrap="square" rtlCol="0">
            <a:spAutoFit/>
          </a:bodyPr>
          <a:lstStyle/>
          <a:p>
            <a:pPr marL="342900" lvl="0" indent="-342900">
              <a:buFont typeface="Arial" panose="020B0604020202020204" pitchFamily="34" charset="0"/>
              <a:buChar char="•"/>
              <a:defRPr/>
            </a:pPr>
            <a:r>
              <a:rPr lang="en-US" sz="2000" b="1" dirty="0">
                <a:solidFill>
                  <a:prstClr val="black"/>
                </a:solidFill>
              </a:rPr>
              <a:t>1.4</a:t>
            </a:r>
            <a:r>
              <a:rPr lang="en-US" sz="2000" b="1" dirty="0"/>
              <a:t> IAP </a:t>
            </a:r>
            <a:r>
              <a:rPr lang="en-US" sz="2000" b="1" dirty="0">
                <a:solidFill>
                  <a:prstClr val="black"/>
                </a:solidFill>
              </a:rPr>
              <a:t>ADD provisions to Art. 59 and Appendix 30 for BSS operating in 11.7-12.5 GHz in Region 1, 12.2-12.7 GHz in Region 2 and 11.7-12.2 GHz in Region 3</a:t>
            </a:r>
          </a:p>
          <a:p>
            <a:pPr marL="342900" lvl="0" indent="-342900">
              <a:buFont typeface="Arial" panose="020B0604020202020204" pitchFamily="34" charset="0"/>
              <a:buChar char="•"/>
              <a:defRPr/>
            </a:pPr>
            <a:endParaRPr lang="en-US" sz="2000" b="1" dirty="0">
              <a:solidFill>
                <a:prstClr val="black"/>
              </a:solidFill>
            </a:endParaRPr>
          </a:p>
          <a:p>
            <a:pPr marL="342900" lvl="0" indent="-342900">
              <a:buFont typeface="Arial" panose="020B0604020202020204" pitchFamily="34" charset="0"/>
              <a:buChar char="•"/>
              <a:defRPr/>
            </a:pPr>
            <a:r>
              <a:rPr lang="en-US" sz="2000" b="1" dirty="0">
                <a:solidFill>
                  <a:prstClr val="black"/>
                </a:solidFill>
              </a:rPr>
              <a:t>9.1.3</a:t>
            </a:r>
            <a:r>
              <a:rPr lang="en-US" sz="2000" b="1" dirty="0"/>
              <a:t> IAP </a:t>
            </a:r>
            <a:r>
              <a:rPr lang="en-US" sz="2000" b="1" u="sng" dirty="0">
                <a:solidFill>
                  <a:prstClr val="black"/>
                </a:solidFill>
              </a:rPr>
              <a:t>NOC</a:t>
            </a:r>
            <a:r>
              <a:rPr lang="en-US" sz="2000" b="1" dirty="0">
                <a:solidFill>
                  <a:prstClr val="black"/>
                </a:solidFill>
              </a:rPr>
              <a:t> to Art. 21 and Art. 22. ITU-R studies show that it would be very difficult to operate a non-GSO circular-orbit system for the purposes of a global broadband network in the 6/4 GHz frequency bands.</a:t>
            </a:r>
          </a:p>
          <a:p>
            <a:pPr marL="342900" lvl="0" indent="-342900">
              <a:buFont typeface="Arial" panose="020B0604020202020204" pitchFamily="34" charset="0"/>
              <a:buChar char="•"/>
              <a:defRPr/>
            </a:pPr>
            <a:endParaRPr lang="en-US" sz="2000" b="1" dirty="0">
              <a:solidFill>
                <a:prstClr val="black"/>
              </a:solidFill>
            </a:endParaRPr>
          </a:p>
          <a:p>
            <a:pPr marL="342900" lvl="0" indent="-342900">
              <a:buFont typeface="Arial" panose="020B0604020202020204" pitchFamily="34" charset="0"/>
              <a:buChar char="•"/>
              <a:defRPr/>
            </a:pPr>
            <a:r>
              <a:rPr lang="en-US" sz="2000" b="1" dirty="0">
                <a:solidFill>
                  <a:prstClr val="black"/>
                </a:solidFill>
              </a:rPr>
              <a:t>9.1.9 </a:t>
            </a:r>
            <a:r>
              <a:rPr lang="en-US" sz="2000" b="1" dirty="0"/>
              <a:t>IAP </a:t>
            </a:r>
            <a:r>
              <a:rPr lang="en-US" sz="2000" b="1" dirty="0">
                <a:solidFill>
                  <a:prstClr val="black"/>
                </a:solidFill>
              </a:rPr>
              <a:t>MOD Art. 5 allocation to the FSS in 51.4-52.4 GHz and 52.4-52.6 GHz</a:t>
            </a:r>
            <a:endParaRPr lang="en-US" sz="2000" b="1" dirty="0">
              <a:solidFill>
                <a:prstClr val="black"/>
              </a:solidFill>
              <a:latin typeface="Calibri"/>
            </a:endParaRPr>
          </a:p>
        </p:txBody>
      </p:sp>
    </p:spTree>
    <p:extLst>
      <p:ext uri="{BB962C8B-B14F-4D97-AF65-F5344CB8AC3E}">
        <p14:creationId xmlns:p14="http://schemas.microsoft.com/office/powerpoint/2010/main" val="2029268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3306"/>
            <a:ext cx="8229600" cy="1143000"/>
          </a:xfrm>
        </p:spPr>
        <p:txBody>
          <a:bodyPr/>
          <a:lstStyle/>
          <a:p>
            <a:r>
              <a:rPr lang="en-US" sz="2800" dirty="0"/>
              <a:t>Session 8 Satellite regulatory issues, AIs 7 relevant issues (e.g. issues A, I)</a:t>
            </a:r>
          </a:p>
        </p:txBody>
      </p:sp>
      <p:sp>
        <p:nvSpPr>
          <p:cNvPr id="4" name="Slide Number Placeholder 3"/>
          <p:cNvSpPr>
            <a:spLocks noGrp="1"/>
          </p:cNvSpPr>
          <p:nvPr>
            <p:ph type="sldNum" sz="quarter" idx="11"/>
          </p:nvPr>
        </p:nvSpPr>
        <p:spPr/>
        <p:txBody>
          <a:bodyPr/>
          <a:lstStyle/>
          <a:p>
            <a:pPr marL="0" marR="0" lvl="0" indent="0" algn="r" defTabSz="457200" rtl="0" eaLnBrk="1" fontAlgn="base" latinLnBrk="0" hangingPunct="1">
              <a:lnSpc>
                <a:spcPct val="100000"/>
              </a:lnSpc>
              <a:spcBef>
                <a:spcPct val="0"/>
              </a:spcBef>
              <a:spcAft>
                <a:spcPct val="0"/>
              </a:spcAft>
              <a:buClrTx/>
              <a:buSzTx/>
              <a:buFontTx/>
              <a:buNone/>
              <a:tabLst/>
              <a:defRPr/>
            </a:pPr>
            <a:fld id="{07682711-1E03-4134-A43D-7AD1EBDEE737}" type="slidenum">
              <a:rPr kumimoji="0" lang="en-US" sz="1200" b="0" i="0" u="none" strike="noStrike" kern="1200" cap="none" spc="0" normalizeH="0" baseline="0" noProof="0" smtClean="0">
                <a:ln>
                  <a:noFill/>
                </a:ln>
                <a:solidFill>
                  <a:srgbClr val="898989"/>
                </a:solidFill>
                <a:effectLst/>
                <a:uLnTx/>
                <a:uFillTx/>
                <a:latin typeface="Calibri" pitchFamily="34" charset="0"/>
                <a:ea typeface="ＭＳ Ｐゴシック"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18</a:t>
            </a:fld>
            <a:endParaRPr kumimoji="0" lang="en-US" sz="1200" b="0" i="0" u="none" strike="noStrike" kern="1200" cap="none" spc="0" normalizeH="0" baseline="0" noProof="0">
              <a:ln>
                <a:noFill/>
              </a:ln>
              <a:solidFill>
                <a:srgbClr val="898989"/>
              </a:solidFill>
              <a:effectLst/>
              <a:uLnTx/>
              <a:uFillTx/>
              <a:latin typeface="Calibri" pitchFamily="34" charset="0"/>
              <a:ea typeface="ＭＳ Ｐゴシック" charset="-128"/>
              <a:cs typeface="+mn-cs"/>
            </a:endParaRPr>
          </a:p>
        </p:txBody>
      </p:sp>
      <p:sp>
        <p:nvSpPr>
          <p:cNvPr id="5" name="TextBox 4"/>
          <p:cNvSpPr txBox="1"/>
          <p:nvPr/>
        </p:nvSpPr>
        <p:spPr>
          <a:xfrm>
            <a:off x="228600" y="2132784"/>
            <a:ext cx="8686799" cy="3877985"/>
          </a:xfrm>
          <a:prstGeom prst="rect">
            <a:avLst/>
          </a:prstGeom>
          <a:solidFill>
            <a:schemeClr val="bg1"/>
          </a:solidFill>
          <a:ln w="19050">
            <a:solidFill>
              <a:srgbClr val="3366FF"/>
            </a:solidFill>
          </a:ln>
        </p:spPr>
        <p:txBody>
          <a:bodyPr wrap="square" rtlCol="0">
            <a:spAutoFit/>
          </a:bodyPr>
          <a:lstStyle/>
          <a:p>
            <a:pPr marL="342900" marR="0" lvl="0" indent="-342900" algn="l" defTabSz="4572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black"/>
                </a:solidFill>
                <a:effectLst/>
                <a:uLnTx/>
                <a:uFillTx/>
                <a:latin typeface="Calibri"/>
                <a:ea typeface="MS PGothic"/>
              </a:rPr>
              <a:t>7A MOD Art. 11 </a:t>
            </a:r>
          </a:p>
          <a:p>
            <a:pPr marL="800100" lvl="1" indent="-342900">
              <a:buFont typeface="Arial" panose="020B0604020202020204" pitchFamily="34" charset="0"/>
              <a:buChar char="•"/>
              <a:defRPr/>
            </a:pPr>
            <a:r>
              <a:rPr kumimoji="0" lang="en-US" sz="1800" i="0" u="none" strike="noStrike" kern="1200" cap="none" spc="0" normalizeH="0" baseline="0" noProof="0" dirty="0">
                <a:ln>
                  <a:noFill/>
                </a:ln>
                <a:effectLst/>
                <a:uLnTx/>
                <a:uFillTx/>
                <a:latin typeface="+mn-lt"/>
                <a:ea typeface="MS PGothic"/>
              </a:rPr>
              <a:t>Option A – Continuous 90 day period for </a:t>
            </a:r>
            <a:r>
              <a:rPr kumimoji="0" lang="en-US" sz="1800" i="0" u="none" strike="noStrike" kern="1200" cap="none" spc="0" normalizeH="0" baseline="0" noProof="0" dirty="0" err="1">
                <a:ln>
                  <a:noFill/>
                </a:ln>
                <a:effectLst/>
                <a:uLnTx/>
                <a:uFillTx/>
                <a:latin typeface="+mn-lt"/>
                <a:ea typeface="MS PGothic"/>
              </a:rPr>
              <a:t>confirmin</a:t>
            </a:r>
            <a:r>
              <a:rPr lang="en-US" sz="1800" dirty="0">
                <a:latin typeface="+mn-lt"/>
              </a:rPr>
              <a:t>g BIU </a:t>
            </a:r>
            <a:endParaRPr kumimoji="0" lang="en-US" sz="1800" i="0" u="none" strike="noStrike" kern="1200" cap="none" spc="0" normalizeH="0" baseline="0" noProof="0" dirty="0">
              <a:ln>
                <a:noFill/>
              </a:ln>
              <a:effectLst/>
              <a:uLnTx/>
              <a:uFillTx/>
              <a:latin typeface="+mn-lt"/>
            </a:endParaRPr>
          </a:p>
          <a:p>
            <a:pPr marL="800100" lvl="1" indent="-342900">
              <a:buFont typeface="Arial" panose="020B0604020202020204" pitchFamily="34" charset="0"/>
              <a:buChar char="•"/>
              <a:defRPr/>
            </a:pPr>
            <a:r>
              <a:rPr lang="en-US" sz="1800" dirty="0">
                <a:latin typeface="+mn-lt"/>
              </a:rPr>
              <a:t>M</a:t>
            </a:r>
            <a:r>
              <a:rPr kumimoji="0" lang="en-US" sz="1800" i="0" u="none" strike="noStrike" kern="1200" cap="none" spc="0" normalizeH="0" baseline="0" noProof="0" dirty="0" err="1">
                <a:ln>
                  <a:noFill/>
                </a:ln>
                <a:effectLst/>
                <a:uLnTx/>
                <a:uFillTx/>
                <a:latin typeface="+mn-lt"/>
                <a:ea typeface="MS PGothic"/>
              </a:rPr>
              <a:t>ilestone</a:t>
            </a:r>
            <a:r>
              <a:rPr kumimoji="0" lang="en-US" sz="1800" i="0" u="none" strike="noStrike" kern="1200" cap="none" spc="0" normalizeH="0" baseline="0" noProof="0" dirty="0">
                <a:ln>
                  <a:noFill/>
                </a:ln>
                <a:effectLst/>
                <a:uLnTx/>
                <a:uFillTx/>
                <a:latin typeface="+mn-lt"/>
                <a:ea typeface="MS PGothic"/>
              </a:rPr>
              <a:t>-based approach to determine BIU of non-GSO satellites in specific</a:t>
            </a:r>
            <a:r>
              <a:rPr kumimoji="0" lang="en-US" sz="1800" i="0" u="none" strike="noStrike" kern="1200" cap="none" spc="0" normalizeH="0" noProof="0" dirty="0">
                <a:ln>
                  <a:noFill/>
                </a:ln>
                <a:effectLst/>
                <a:uLnTx/>
                <a:uFillTx/>
                <a:latin typeface="+mn-lt"/>
                <a:ea typeface="MS PGothic"/>
              </a:rPr>
              <a:t> bands and services</a:t>
            </a:r>
            <a:r>
              <a:rPr lang="en-US" sz="1800" dirty="0">
                <a:latin typeface="+mn-lt"/>
              </a:rPr>
              <a:t> </a:t>
            </a:r>
          </a:p>
          <a:p>
            <a:pPr marL="1257300" lvl="2" indent="-342900">
              <a:buFont typeface="Arial" panose="020B0604020202020204" pitchFamily="34" charset="0"/>
              <a:buChar char="•"/>
              <a:defRPr/>
            </a:pPr>
            <a:r>
              <a:rPr lang="en-US" sz="1800" dirty="0">
                <a:latin typeface="+mn-lt"/>
              </a:rPr>
              <a:t>Timing and percentages that apply in regular and transitional arrangements (10%/50%/</a:t>
            </a:r>
            <a:r>
              <a:rPr lang="en-US" sz="1800">
                <a:latin typeface="+mn-lt"/>
              </a:rPr>
              <a:t>100% </a:t>
            </a:r>
            <a:r>
              <a:rPr lang="en-US" sz="1800" dirty="0">
                <a:latin typeface="+mn-lt"/>
              </a:rPr>
              <a:t>; 3/5/7 years)</a:t>
            </a:r>
            <a:endParaRPr kumimoji="0" lang="en-US" sz="1800" i="0" u="none" strike="noStrike" kern="1200" cap="none" spc="0" normalizeH="0" baseline="0" noProof="0" dirty="0">
              <a:ln>
                <a:noFill/>
              </a:ln>
              <a:effectLst/>
              <a:uLnTx/>
              <a:uFillTx/>
              <a:latin typeface="+mn-lt"/>
            </a:endParaRPr>
          </a:p>
          <a:p>
            <a:pPr marL="800100" lvl="1" indent="-342900">
              <a:buFont typeface="Arial" panose="020B0604020202020204" pitchFamily="34" charset="0"/>
              <a:buChar char="•"/>
              <a:defRPr/>
            </a:pPr>
            <a:r>
              <a:rPr lang="en-US" sz="1800" dirty="0">
                <a:latin typeface="+mn-lt"/>
              </a:rPr>
              <a:t>Commencement date of 1 January 2021</a:t>
            </a:r>
          </a:p>
          <a:p>
            <a:pPr marL="800100" lvl="1" indent="-342900">
              <a:buFont typeface="Arial" panose="020B0604020202020204" pitchFamily="34" charset="0"/>
              <a:buChar char="•"/>
              <a:defRPr/>
            </a:pPr>
            <a:r>
              <a:rPr lang="en-US" sz="1800" dirty="0">
                <a:latin typeface="+mn-lt"/>
              </a:rPr>
              <a:t>BR to report on any difficulties in implementing the Resolution </a:t>
            </a:r>
            <a:r>
              <a:rPr lang="en-US" sz="1800">
                <a:latin typeface="+mn-lt"/>
              </a:rPr>
              <a:t>to WRC-23</a:t>
            </a:r>
            <a:endParaRPr lang="en-US" sz="1800" dirty="0">
              <a:latin typeface="+mn-lt"/>
            </a:endParaRPr>
          </a:p>
          <a:p>
            <a:pPr marR="0" lvl="0" algn="l" defTabSz="457200" rtl="0" eaLnBrk="1" fontAlgn="base" latinLnBrk="0" hangingPunct="1">
              <a:lnSpc>
                <a:spcPct val="100000"/>
              </a:lnSpc>
              <a:spcBef>
                <a:spcPct val="0"/>
              </a:spcBef>
              <a:spcAft>
                <a:spcPct val="0"/>
              </a:spcAft>
              <a:buClrTx/>
              <a:buSzTx/>
              <a:tabLst/>
              <a:defRPr/>
            </a:pPr>
            <a:endParaRPr kumimoji="0" lang="en-US" sz="2000" b="1" i="0" u="none" strike="noStrike" kern="1200" cap="none" spc="0" normalizeH="0" baseline="0" noProof="0" dirty="0">
              <a:ln>
                <a:noFill/>
              </a:ln>
              <a:solidFill>
                <a:prstClr val="black"/>
              </a:solidFill>
              <a:effectLst/>
              <a:uLnTx/>
              <a:uFillTx/>
              <a:latin typeface="Calibri"/>
              <a:ea typeface="MS PGothic"/>
            </a:endParaRPr>
          </a:p>
          <a:p>
            <a:pPr marL="342900" lvl="0" indent="-342900">
              <a:buFont typeface="Arial" panose="020B0604020202020204" pitchFamily="34" charset="0"/>
              <a:buChar char="•"/>
              <a:defRPr/>
            </a:pPr>
            <a:r>
              <a:rPr kumimoji="0" lang="en-US" sz="2000" b="1" i="0" u="none" strike="noStrike" kern="1200" cap="none" spc="0" normalizeH="0" baseline="0" noProof="0" dirty="0">
                <a:ln>
                  <a:noFill/>
                </a:ln>
                <a:solidFill>
                  <a:prstClr val="black"/>
                </a:solidFill>
                <a:effectLst/>
                <a:uLnTx/>
                <a:uFillTx/>
                <a:latin typeface="Calibri"/>
                <a:ea typeface="MS PGothic"/>
              </a:rPr>
              <a:t>7B MOD Appendix 5 to extend the application of the coordination arc </a:t>
            </a:r>
            <a:r>
              <a:rPr lang="en-US" sz="2000" b="1" dirty="0">
                <a:solidFill>
                  <a:prstClr val="black"/>
                </a:solidFill>
                <a:latin typeface="Calibri"/>
              </a:rPr>
              <a:t>approach based on ±8 orbital separation to MSS frequency assignments to a GSO space station in the 29.5-30/19.7-30 GHz bands.</a:t>
            </a:r>
          </a:p>
          <a:p>
            <a:pPr lvl="0">
              <a:defRPr/>
            </a:pPr>
            <a:endParaRPr kumimoji="0" lang="en-US" sz="2000" b="1" i="0" u="none" strike="noStrike" kern="1200" cap="none" spc="0" normalizeH="0" baseline="0" noProof="0" dirty="0">
              <a:ln>
                <a:noFill/>
              </a:ln>
              <a:solidFill>
                <a:prstClr val="black"/>
              </a:solidFill>
              <a:effectLst/>
              <a:uLnTx/>
              <a:uFillTx/>
              <a:latin typeface="Calibri"/>
              <a:ea typeface="MS PGothic"/>
            </a:endParaRPr>
          </a:p>
        </p:txBody>
      </p:sp>
    </p:spTree>
    <p:extLst>
      <p:ext uri="{BB962C8B-B14F-4D97-AF65-F5344CB8AC3E}">
        <p14:creationId xmlns:p14="http://schemas.microsoft.com/office/powerpoint/2010/main" val="28535427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3306"/>
            <a:ext cx="8229600" cy="1143000"/>
          </a:xfrm>
        </p:spPr>
        <p:txBody>
          <a:bodyPr/>
          <a:lstStyle/>
          <a:p>
            <a:r>
              <a:rPr lang="en-US" sz="2800" dirty="0"/>
              <a:t>Session 8 Satellite regulatory issues, AIs 7 relevant issues (e.g. issues A, I)</a:t>
            </a:r>
          </a:p>
        </p:txBody>
      </p:sp>
      <p:sp>
        <p:nvSpPr>
          <p:cNvPr id="4" name="Slide Number Placeholder 3"/>
          <p:cNvSpPr>
            <a:spLocks noGrp="1"/>
          </p:cNvSpPr>
          <p:nvPr>
            <p:ph type="sldNum" sz="quarter" idx="11"/>
          </p:nvPr>
        </p:nvSpPr>
        <p:spPr/>
        <p:txBody>
          <a:bodyPr/>
          <a:lstStyle/>
          <a:p>
            <a:pPr marL="0" marR="0" lvl="0" indent="0" algn="r" defTabSz="457200" rtl="0" eaLnBrk="1" fontAlgn="base" latinLnBrk="0" hangingPunct="1">
              <a:lnSpc>
                <a:spcPct val="100000"/>
              </a:lnSpc>
              <a:spcBef>
                <a:spcPct val="0"/>
              </a:spcBef>
              <a:spcAft>
                <a:spcPct val="0"/>
              </a:spcAft>
              <a:buClrTx/>
              <a:buSzTx/>
              <a:buFontTx/>
              <a:buNone/>
              <a:tabLst/>
              <a:defRPr/>
            </a:pPr>
            <a:fld id="{07682711-1E03-4134-A43D-7AD1EBDEE737}" type="slidenum">
              <a:rPr kumimoji="0" lang="en-US" sz="1200" b="0" i="0" u="none" strike="noStrike" kern="1200" cap="none" spc="0" normalizeH="0" baseline="0" noProof="0" smtClean="0">
                <a:ln>
                  <a:noFill/>
                </a:ln>
                <a:solidFill>
                  <a:srgbClr val="898989"/>
                </a:solidFill>
                <a:effectLst/>
                <a:uLnTx/>
                <a:uFillTx/>
                <a:latin typeface="Calibri" pitchFamily="34" charset="0"/>
                <a:ea typeface="ＭＳ Ｐゴシック"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19</a:t>
            </a:fld>
            <a:endParaRPr kumimoji="0" lang="en-US" sz="1200" b="0" i="0" u="none" strike="noStrike" kern="1200" cap="none" spc="0" normalizeH="0" baseline="0" noProof="0">
              <a:ln>
                <a:noFill/>
              </a:ln>
              <a:solidFill>
                <a:srgbClr val="898989"/>
              </a:solidFill>
              <a:effectLst/>
              <a:uLnTx/>
              <a:uFillTx/>
              <a:latin typeface="Calibri" pitchFamily="34" charset="0"/>
              <a:ea typeface="ＭＳ Ｐゴシック" charset="-128"/>
              <a:cs typeface="+mn-cs"/>
            </a:endParaRPr>
          </a:p>
        </p:txBody>
      </p:sp>
      <p:sp>
        <p:nvSpPr>
          <p:cNvPr id="5" name="TextBox 4"/>
          <p:cNvSpPr txBox="1"/>
          <p:nvPr/>
        </p:nvSpPr>
        <p:spPr>
          <a:xfrm>
            <a:off x="228600" y="2039449"/>
            <a:ext cx="8686799" cy="4524315"/>
          </a:xfrm>
          <a:prstGeom prst="rect">
            <a:avLst/>
          </a:prstGeom>
          <a:solidFill>
            <a:schemeClr val="bg1"/>
          </a:solidFill>
          <a:ln w="19050">
            <a:solidFill>
              <a:srgbClr val="3366FF"/>
            </a:solidFill>
          </a:ln>
        </p:spPr>
        <p:txBody>
          <a:bodyPr wrap="square" rtlCol="0">
            <a:spAutoFit/>
          </a:bodyPr>
          <a:lstStyle/>
          <a:p>
            <a:pPr marL="342900" marR="0" lvl="0" indent="-342900" algn="l" defTabSz="4572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sz="1600" b="1" i="0" u="none" strike="noStrike" kern="1200" cap="none" spc="0" normalizeH="0" baseline="0" noProof="0" dirty="0">
                <a:ln>
                  <a:noFill/>
                </a:ln>
                <a:solidFill>
                  <a:prstClr val="black"/>
                </a:solidFill>
                <a:effectLst/>
                <a:uLnTx/>
                <a:uFillTx/>
                <a:latin typeface="Calibri"/>
                <a:ea typeface="MS PGothic"/>
              </a:rPr>
              <a:t>7C1 MOD Art. 11 Proposing a milestone-based approach to determine BIU of non-GSO satellites in specific bands and services</a:t>
            </a:r>
          </a:p>
          <a:p>
            <a:pPr marL="342900" marR="0" lvl="0" indent="-342900" algn="l" defTabSz="4572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sz="1600" b="1" i="0" u="none" strike="noStrike" kern="1200" cap="none" spc="0" normalizeH="0" baseline="0" noProof="0" dirty="0">
                <a:ln>
                  <a:noFill/>
                </a:ln>
                <a:solidFill>
                  <a:prstClr val="black"/>
                </a:solidFill>
                <a:effectLst/>
                <a:uLnTx/>
                <a:uFillTx/>
                <a:latin typeface="Calibri"/>
                <a:ea typeface="MS PGothic"/>
              </a:rPr>
              <a:t>7C2 MOD Appendix 5 to extend the application of the coordination arc approach based on ±8 orbital separation to MSS frequency assignments to a GSO space station in the 29.5-30/19.7-30 GHz bands.</a:t>
            </a:r>
          </a:p>
          <a:p>
            <a:pPr marL="342900" lvl="0" indent="-342900">
              <a:buFont typeface="Arial" panose="020B0604020202020204" pitchFamily="34" charset="0"/>
              <a:buChar char="•"/>
              <a:defRPr/>
            </a:pPr>
            <a:r>
              <a:rPr kumimoji="0" lang="en-US" sz="1600" b="1" i="0" u="none" strike="noStrike" kern="1200" cap="none" spc="0" normalizeH="0" baseline="0" noProof="0" dirty="0">
                <a:ln>
                  <a:noFill/>
                </a:ln>
                <a:solidFill>
                  <a:prstClr val="black"/>
                </a:solidFill>
                <a:effectLst/>
                <a:uLnTx/>
                <a:uFillTx/>
                <a:latin typeface="Calibri"/>
                <a:ea typeface="MS PGothic"/>
              </a:rPr>
              <a:t>7C3 </a:t>
            </a:r>
            <a:r>
              <a:rPr lang="en-US" sz="1600" b="1" dirty="0">
                <a:solidFill>
                  <a:prstClr val="black"/>
                </a:solidFill>
                <a:latin typeface="Calibri"/>
              </a:rPr>
              <a:t>MOD Appendix 30B Modifications are required to clearly indicate that an administration identified under § 6.6 of Appendix 30B is not subject to §6.13 to §6.15 of Appendix 30B.</a:t>
            </a:r>
            <a:endParaRPr kumimoji="0" lang="en-US" sz="1600" b="1" i="0" u="none" strike="noStrike" kern="1200" cap="none" spc="0" normalizeH="0" baseline="0" noProof="0" dirty="0">
              <a:ln>
                <a:noFill/>
              </a:ln>
              <a:solidFill>
                <a:prstClr val="black"/>
              </a:solidFill>
              <a:effectLst/>
              <a:uLnTx/>
              <a:uFillTx/>
              <a:latin typeface="Calibri"/>
              <a:ea typeface="MS PGothic"/>
            </a:endParaRPr>
          </a:p>
          <a:p>
            <a:pPr marL="342900" lvl="0" indent="-342900">
              <a:buFont typeface="Arial" panose="020B0604020202020204" pitchFamily="34" charset="0"/>
              <a:buChar char="•"/>
              <a:defRPr/>
            </a:pPr>
            <a:r>
              <a:rPr lang="en-US" sz="1600" b="1" dirty="0">
                <a:solidFill>
                  <a:prstClr val="black"/>
                </a:solidFill>
                <a:latin typeface="Calibri"/>
              </a:rPr>
              <a:t>7C4 MOD Appendix 4 to ensure that the information about the date of bringing into use is provided in any simultaneous submission for entering the List for Regions 1 and 3/modifying the Region 2 Plans and the notification under Appendices 30 and 30A</a:t>
            </a:r>
          </a:p>
          <a:p>
            <a:pPr marL="342900" lvl="0" indent="-342900">
              <a:buFont typeface="Arial" panose="020B0604020202020204" pitchFamily="34" charset="0"/>
              <a:buChar char="•"/>
              <a:defRPr/>
            </a:pPr>
            <a:r>
              <a:rPr kumimoji="0" lang="en-US" sz="1600" b="1" i="0" u="none" strike="noStrike" kern="1200" cap="none" spc="0" normalizeH="0" baseline="0" noProof="0" dirty="0">
                <a:ln>
                  <a:noFill/>
                </a:ln>
                <a:solidFill>
                  <a:prstClr val="black"/>
                </a:solidFill>
                <a:effectLst/>
                <a:uLnTx/>
                <a:uFillTx/>
                <a:latin typeface="Calibri"/>
                <a:ea typeface="MS PGothic"/>
              </a:rPr>
              <a:t>7C5 MOD Art. </a:t>
            </a:r>
            <a:r>
              <a:rPr lang="en-US" sz="1600" b="1" dirty="0">
                <a:solidFill>
                  <a:prstClr val="black"/>
                </a:solidFill>
                <a:latin typeface="Calibri"/>
              </a:rPr>
              <a:t>11 To include a reference to a footnote provision requiring the Bureau to send a reminder 2 months prior to the end of the six-month period referred to in No. 11.46.</a:t>
            </a:r>
            <a:endParaRPr kumimoji="0" lang="en-US" sz="1600" b="1" i="0" u="none" strike="noStrike" kern="1200" cap="none" spc="0" normalizeH="0" baseline="0" noProof="0" dirty="0">
              <a:ln>
                <a:noFill/>
              </a:ln>
              <a:solidFill>
                <a:prstClr val="black"/>
              </a:solidFill>
              <a:effectLst/>
              <a:uLnTx/>
              <a:uFillTx/>
              <a:latin typeface="Calibri"/>
              <a:ea typeface="MS PGothic"/>
            </a:endParaRPr>
          </a:p>
          <a:p>
            <a:pPr marL="342900" lvl="0" indent="-342900">
              <a:buFont typeface="Arial" panose="020B0604020202020204" pitchFamily="34" charset="0"/>
              <a:buChar char="•"/>
              <a:defRPr/>
            </a:pPr>
            <a:r>
              <a:rPr lang="en-US" sz="1600" b="1" dirty="0">
                <a:solidFill>
                  <a:prstClr val="black"/>
                </a:solidFill>
                <a:latin typeface="Calibri"/>
              </a:rPr>
              <a:t>7C6 MOD Appendix 4 Notes to Tables A, B, C, and D amending paragraph 6.17 of Article 6 of Appendix 30B of the RR and Appendix 4 of the RR to make it possible to deal with both provisions on the basis of one single submittal.</a:t>
            </a:r>
          </a:p>
          <a:p>
            <a:pPr marL="342900" lvl="0" indent="-342900">
              <a:buFont typeface="Arial" panose="020B0604020202020204" pitchFamily="34" charset="0"/>
              <a:buChar char="•"/>
              <a:defRPr/>
            </a:pPr>
            <a:r>
              <a:rPr lang="en-US" sz="1600" b="1" dirty="0">
                <a:solidFill>
                  <a:prstClr val="black"/>
                </a:solidFill>
                <a:latin typeface="Calibri"/>
              </a:rPr>
              <a:t>7C7 MODs to add a new provision 6.15bis to Article 6 and a new provision § 8.16bis to Article 8 of RR Appendix 30B in order to recognize the possibility of obtaining agreement from affected administrations for a specified period. </a:t>
            </a:r>
            <a:endParaRPr kumimoji="0" lang="en-US" sz="1600" b="1" i="0" u="none" strike="noStrike" kern="1200" cap="none" spc="0" normalizeH="0" baseline="0" noProof="0" dirty="0">
              <a:ln>
                <a:noFill/>
              </a:ln>
              <a:solidFill>
                <a:prstClr val="black"/>
              </a:solidFill>
              <a:effectLst/>
              <a:uLnTx/>
              <a:uFillTx/>
              <a:latin typeface="Calibri"/>
              <a:ea typeface="MS PGothic"/>
            </a:endParaRPr>
          </a:p>
        </p:txBody>
      </p:sp>
    </p:spTree>
    <p:extLst>
      <p:ext uri="{BB962C8B-B14F-4D97-AF65-F5344CB8AC3E}">
        <p14:creationId xmlns:p14="http://schemas.microsoft.com/office/powerpoint/2010/main" val="25609974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p:cNvSpPr>
          <p:nvPr>
            <p:ph type="title"/>
          </p:nvPr>
        </p:nvSpPr>
        <p:spPr>
          <a:xfrm>
            <a:off x="457200" y="838200"/>
            <a:ext cx="7848600" cy="914400"/>
          </a:xfrm>
        </p:spPr>
        <p:txBody>
          <a:bodyPr/>
          <a:lstStyle/>
          <a:p>
            <a:r>
              <a:rPr lang="en-US" altLang="en-US" sz="3200" dirty="0">
                <a:ea typeface="MS PGothic"/>
              </a:rPr>
              <a:t>Working Group within PCC.II </a:t>
            </a:r>
          </a:p>
        </p:txBody>
      </p:sp>
      <p:graphicFrame>
        <p:nvGraphicFramePr>
          <p:cNvPr id="2" name="Diagram 1"/>
          <p:cNvGraphicFramePr/>
          <p:nvPr>
            <p:extLst>
              <p:ext uri="{D42A27DB-BD31-4B8C-83A1-F6EECF244321}">
                <p14:modId xmlns:p14="http://schemas.microsoft.com/office/powerpoint/2010/main" val="1216476152"/>
              </p:ext>
            </p:extLst>
          </p:nvPr>
        </p:nvGraphicFramePr>
        <p:xfrm>
          <a:off x="457200" y="1854863"/>
          <a:ext cx="8229600" cy="457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8435" name="Slide Number Placeholder 3"/>
          <p:cNvSpPr>
            <a:spLocks noGrp="1"/>
          </p:cNvSpPr>
          <p:nvPr>
            <p:ph type="sldNum" sz="quarter" idx="11"/>
          </p:nvPr>
        </p:nvSpPr>
        <p:spPr bwMode="auto">
          <a:noFill/>
          <a:ln>
            <a:miter lim="800000"/>
            <a:headEnd/>
            <a:tailEnd/>
          </a:ln>
        </p:spPr>
        <p:txBody>
          <a:bodyPr/>
          <a:lstStyle/>
          <a:p>
            <a:fld id="{2C6B6809-3E11-4ABC-9666-C7012BA62CEF}" type="slidenum">
              <a:rPr lang="en-US" smtClean="0">
                <a:ea typeface="MS PGothic"/>
                <a:cs typeface="MS PGothic"/>
              </a:rPr>
              <a:pPr/>
              <a:t>2</a:t>
            </a:fld>
            <a:endParaRPr lang="en-US">
              <a:ea typeface="MS PGothic"/>
              <a:cs typeface="MS PGothic"/>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838200"/>
            <a:ext cx="8915400" cy="1371599"/>
          </a:xfrm>
        </p:spPr>
        <p:txBody>
          <a:bodyPr/>
          <a:lstStyle/>
          <a:p>
            <a:r>
              <a:rPr lang="en-US" sz="2800" dirty="0"/>
              <a:t>Session 8 Satellite regulatory issues, AIs 7 relevant issues (e.g. issues A, I) - </a:t>
            </a:r>
            <a:r>
              <a:rPr lang="en-US" sz="2800" dirty="0">
                <a:solidFill>
                  <a:prstClr val="black"/>
                </a:solidFill>
                <a:latin typeface="Calibri" pitchFamily="34" charset="0"/>
                <a:ea typeface="MS PGothic"/>
              </a:rPr>
              <a:t>Plus information on other AI 7 issues, 9.1.7 and 9.3</a:t>
            </a:r>
            <a:endParaRPr lang="en-US" sz="2800" dirty="0"/>
          </a:p>
        </p:txBody>
      </p:sp>
      <p:sp>
        <p:nvSpPr>
          <p:cNvPr id="4" name="Slide Number Placeholder 3"/>
          <p:cNvSpPr>
            <a:spLocks noGrp="1"/>
          </p:cNvSpPr>
          <p:nvPr>
            <p:ph type="sldNum" sz="quarter" idx="11"/>
          </p:nvPr>
        </p:nvSpPr>
        <p:spPr/>
        <p:txBody>
          <a:bodyPr/>
          <a:lstStyle/>
          <a:p>
            <a:pPr marL="0" marR="0" lvl="0" indent="0" algn="r" defTabSz="457200" rtl="0" eaLnBrk="1" fontAlgn="base" latinLnBrk="0" hangingPunct="1">
              <a:lnSpc>
                <a:spcPct val="100000"/>
              </a:lnSpc>
              <a:spcBef>
                <a:spcPct val="0"/>
              </a:spcBef>
              <a:spcAft>
                <a:spcPct val="0"/>
              </a:spcAft>
              <a:buClrTx/>
              <a:buSzTx/>
              <a:buFontTx/>
              <a:buNone/>
              <a:tabLst/>
              <a:defRPr/>
            </a:pPr>
            <a:fld id="{07682711-1E03-4134-A43D-7AD1EBDEE737}" type="slidenum">
              <a:rPr kumimoji="0" lang="en-US" sz="1200" b="0" i="0" u="none" strike="noStrike" kern="1200" cap="none" spc="0" normalizeH="0" baseline="0" noProof="0" smtClean="0">
                <a:ln>
                  <a:noFill/>
                </a:ln>
                <a:solidFill>
                  <a:srgbClr val="898989"/>
                </a:solidFill>
                <a:effectLst/>
                <a:uLnTx/>
                <a:uFillTx/>
                <a:latin typeface="Calibri" pitchFamily="34" charset="0"/>
                <a:ea typeface="ＭＳ Ｐゴシック"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20</a:t>
            </a:fld>
            <a:endParaRPr kumimoji="0" lang="en-US" sz="1200" b="0" i="0" u="none" strike="noStrike" kern="1200" cap="none" spc="0" normalizeH="0" baseline="0" noProof="0">
              <a:ln>
                <a:noFill/>
              </a:ln>
              <a:solidFill>
                <a:srgbClr val="898989"/>
              </a:solidFill>
              <a:effectLst/>
              <a:uLnTx/>
              <a:uFillTx/>
              <a:latin typeface="Calibri" pitchFamily="34" charset="0"/>
              <a:ea typeface="ＭＳ Ｐゴシック" charset="-128"/>
              <a:cs typeface="+mn-cs"/>
            </a:endParaRPr>
          </a:p>
        </p:txBody>
      </p:sp>
      <p:sp>
        <p:nvSpPr>
          <p:cNvPr id="5" name="TextBox 4"/>
          <p:cNvSpPr txBox="1"/>
          <p:nvPr/>
        </p:nvSpPr>
        <p:spPr>
          <a:xfrm>
            <a:off x="76200" y="2132784"/>
            <a:ext cx="8915400" cy="4616648"/>
          </a:xfrm>
          <a:prstGeom prst="rect">
            <a:avLst/>
          </a:prstGeom>
          <a:solidFill>
            <a:schemeClr val="bg1"/>
          </a:solidFill>
          <a:ln w="19050">
            <a:solidFill>
              <a:srgbClr val="3366FF"/>
            </a:solidFill>
          </a:ln>
        </p:spPr>
        <p:txBody>
          <a:bodyPr wrap="square" rtlCol="0">
            <a:spAutoFit/>
          </a:bodyPr>
          <a:lstStyle/>
          <a:p>
            <a:pPr marL="342900" lvl="0" indent="-342900">
              <a:buFont typeface="Arial" panose="020B0604020202020204" pitchFamily="34" charset="0"/>
              <a:buChar char="•"/>
              <a:defRPr/>
            </a:pPr>
            <a:r>
              <a:rPr lang="en-US" sz="1800" b="1" dirty="0">
                <a:solidFill>
                  <a:prstClr val="black"/>
                </a:solidFill>
                <a:latin typeface="Calibri"/>
              </a:rPr>
              <a:t>7D MOD Art. 9 for the publication of a definitive list of satellite networks and systems</a:t>
            </a:r>
          </a:p>
          <a:p>
            <a:pPr marL="342900" indent="-342900">
              <a:buFont typeface="Arial" panose="020B0604020202020204" pitchFamily="34" charset="0"/>
              <a:buChar char="•"/>
              <a:defRPr/>
            </a:pPr>
            <a:r>
              <a:rPr lang="en-US" sz="1800" b="1" dirty="0">
                <a:solidFill>
                  <a:prstClr val="black"/>
                </a:solidFill>
                <a:latin typeface="Calibri"/>
              </a:rPr>
              <a:t>7G NOC to Appendix 30 in Region 2</a:t>
            </a:r>
            <a:endParaRPr kumimoji="0" lang="en-US" sz="1800" b="1" i="0" u="none" strike="noStrike" kern="1200" cap="none" spc="0" normalizeH="0" baseline="0" noProof="0" dirty="0">
              <a:ln>
                <a:noFill/>
              </a:ln>
              <a:solidFill>
                <a:prstClr val="black"/>
              </a:solidFill>
              <a:effectLst/>
              <a:uLnTx/>
              <a:uFillTx/>
              <a:latin typeface="Calibri"/>
              <a:ea typeface="MS PGothic"/>
            </a:endParaRPr>
          </a:p>
          <a:p>
            <a:pPr marL="342900" lvl="0" indent="-342900">
              <a:buFont typeface="Arial" panose="020B0604020202020204" pitchFamily="34" charset="0"/>
              <a:buChar char="•"/>
              <a:defRPr/>
            </a:pPr>
            <a:r>
              <a:rPr kumimoji="0" lang="en-US" sz="1800" b="1" i="0" u="none" strike="noStrike" kern="1200" cap="none" spc="0" normalizeH="0" baseline="0" noProof="0" dirty="0">
                <a:ln>
                  <a:noFill/>
                </a:ln>
                <a:solidFill>
                  <a:prstClr val="black"/>
                </a:solidFill>
                <a:effectLst/>
                <a:uLnTx/>
                <a:uFillTx/>
                <a:latin typeface="Calibri"/>
                <a:ea typeface="MS PGothic"/>
              </a:rPr>
              <a:t>7H MOD to Appendix 4 Annex 2 Tables A, B, C and </a:t>
            </a:r>
            <a:r>
              <a:rPr lang="en-US" sz="1800" b="1" dirty="0">
                <a:solidFill>
                  <a:prstClr val="black"/>
                </a:solidFill>
                <a:latin typeface="Calibri"/>
              </a:rPr>
              <a:t>D  allows Administrations to have enough information to identify potential interference scenarios, taking into account the flexibility that may be required for non-GSO satellites with short duration missions and satellites for scientific or experimental purposes.</a:t>
            </a:r>
            <a:endParaRPr kumimoji="0" lang="en-US" sz="1800" b="1" i="0" u="none" strike="noStrike" kern="1200" cap="none" spc="0" normalizeH="0" baseline="0" noProof="0" dirty="0">
              <a:ln>
                <a:noFill/>
              </a:ln>
              <a:solidFill>
                <a:prstClr val="black"/>
              </a:solidFill>
              <a:effectLst/>
              <a:uLnTx/>
              <a:uFillTx/>
              <a:latin typeface="Calibri"/>
              <a:ea typeface="MS PGothic"/>
            </a:endParaRPr>
          </a:p>
          <a:p>
            <a:pPr marL="342900" lvl="0" indent="-342900">
              <a:buFont typeface="Arial" panose="020B0604020202020204" pitchFamily="34" charset="0"/>
              <a:buChar char="•"/>
              <a:defRPr/>
            </a:pPr>
            <a:r>
              <a:rPr kumimoji="0" lang="en-US" sz="1800" b="1" i="0" u="none" strike="noStrike" kern="1200" cap="none" spc="0" normalizeH="0" baseline="0" noProof="0" dirty="0">
                <a:ln>
                  <a:noFill/>
                </a:ln>
                <a:solidFill>
                  <a:prstClr val="black"/>
                </a:solidFill>
                <a:effectLst/>
                <a:uLnTx/>
                <a:uFillTx/>
                <a:latin typeface="Calibri"/>
                <a:ea typeface="MS PGothic"/>
              </a:rPr>
              <a:t>7I MOD Art. </a:t>
            </a:r>
            <a:r>
              <a:rPr lang="en-US" sz="1800" b="1" dirty="0">
                <a:solidFill>
                  <a:prstClr val="black"/>
                </a:solidFill>
                <a:latin typeface="Calibri"/>
              </a:rPr>
              <a:t>9 to add a reference to draft new Resolution [A7(I)-NGSO SHORT DURATION] (WRC 19).</a:t>
            </a:r>
            <a:endParaRPr kumimoji="0" lang="en-US" sz="1800" b="1" i="0" u="none" strike="noStrike" kern="1200" cap="none" spc="0" normalizeH="0" baseline="0" noProof="0" dirty="0">
              <a:ln>
                <a:noFill/>
              </a:ln>
              <a:solidFill>
                <a:prstClr val="black"/>
              </a:solidFill>
              <a:effectLst/>
              <a:uLnTx/>
              <a:uFillTx/>
              <a:latin typeface="Calibri"/>
              <a:ea typeface="MS PGothic"/>
            </a:endParaRPr>
          </a:p>
          <a:p>
            <a:pPr marL="342900" marR="0" lvl="0" indent="-342900" algn="l" defTabSz="4572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prstClr val="black"/>
                </a:solidFill>
                <a:effectLst/>
                <a:uLnTx/>
                <a:uFillTx/>
                <a:latin typeface="Calibri"/>
                <a:ea typeface="MS PGothic"/>
              </a:rPr>
              <a:t>7J </a:t>
            </a:r>
            <a:r>
              <a:rPr kumimoji="0" lang="en-US" sz="1800" b="1" i="0" u="sng" strike="noStrike" kern="1200" cap="none" spc="0" normalizeH="0" baseline="0" noProof="0" dirty="0">
                <a:ln>
                  <a:noFill/>
                </a:ln>
                <a:solidFill>
                  <a:prstClr val="black"/>
                </a:solidFill>
                <a:effectLst/>
                <a:uLnTx/>
                <a:uFillTx/>
                <a:latin typeface="Calibri"/>
                <a:ea typeface="MS PGothic"/>
              </a:rPr>
              <a:t>NOC</a:t>
            </a:r>
            <a:r>
              <a:rPr kumimoji="0" lang="en-US" sz="1800" b="1" i="0" strike="noStrike" kern="1200" cap="none" spc="0" normalizeH="0" baseline="0" noProof="0" dirty="0">
                <a:ln>
                  <a:noFill/>
                </a:ln>
                <a:solidFill>
                  <a:prstClr val="black"/>
                </a:solidFill>
                <a:effectLst/>
                <a:uLnTx/>
                <a:uFillTx/>
                <a:latin typeface="Calibri"/>
                <a:ea typeface="MS PGothic"/>
              </a:rPr>
              <a:t> to Appendix 30 in Region 2. </a:t>
            </a:r>
            <a:r>
              <a:rPr lang="en-US" sz="1800" b="1" dirty="0">
                <a:solidFill>
                  <a:prstClr val="black"/>
                </a:solidFill>
                <a:latin typeface="Calibri"/>
              </a:rPr>
              <a:t>7J is a Region 1 issue</a:t>
            </a:r>
            <a:endParaRPr kumimoji="0" lang="en-US" sz="1800" b="1" i="0" u="none" strike="noStrike" kern="1200" cap="none" spc="0" normalizeH="0" baseline="0" noProof="0" dirty="0">
              <a:ln>
                <a:noFill/>
              </a:ln>
              <a:solidFill>
                <a:prstClr val="black"/>
              </a:solidFill>
              <a:effectLst/>
              <a:uLnTx/>
              <a:uFillTx/>
              <a:latin typeface="Calibri"/>
              <a:ea typeface="MS PGothic"/>
            </a:endParaRPr>
          </a:p>
          <a:p>
            <a:pPr marL="342900" lvl="0" indent="-342900">
              <a:buFont typeface="Arial" panose="020B0604020202020204" pitchFamily="34" charset="0"/>
              <a:buChar char="•"/>
              <a:defRPr/>
            </a:pPr>
            <a:r>
              <a:rPr kumimoji="0" lang="en-US" sz="1800" b="1" i="0" u="none" strike="noStrike" kern="1200" cap="none" spc="0" normalizeH="0" baseline="0" noProof="0" dirty="0">
                <a:ln>
                  <a:noFill/>
                </a:ln>
                <a:solidFill>
                  <a:prstClr val="black"/>
                </a:solidFill>
                <a:effectLst/>
                <a:uLnTx/>
                <a:uFillTx/>
                <a:latin typeface="Calibri"/>
                <a:ea typeface="MS PGothic"/>
              </a:rPr>
              <a:t>7K MOD Appendix 30 Art. </a:t>
            </a:r>
            <a:r>
              <a:rPr lang="en-US" sz="1800" b="1" dirty="0">
                <a:solidFill>
                  <a:prstClr val="black"/>
                </a:solidFill>
                <a:latin typeface="Calibri"/>
              </a:rPr>
              <a:t>4 This method adds one more examination under § 4.2.16 of RR Appendix 30 such that should any remaining affected networks in the Plan before the submission under §4.2.16 of RR Appendix 30, the Bureau shall further examine if the remaining corresponding assignments in the Plan are still considered as being affected. </a:t>
            </a:r>
          </a:p>
          <a:p>
            <a:pPr marL="342900" lvl="0" indent="-342900">
              <a:buFont typeface="Arial" panose="020B0604020202020204" pitchFamily="34" charset="0"/>
              <a:buChar char="•"/>
              <a:defRPr/>
            </a:pPr>
            <a:r>
              <a:rPr lang="en-US" sz="2000" b="1" dirty="0">
                <a:solidFill>
                  <a:prstClr val="black"/>
                </a:solidFill>
                <a:latin typeface="Calibri"/>
              </a:rPr>
              <a:t>AI 9.1.7 – NOC – can be addressed at the national level under spectrum licensing and enforcement regimes; possible methods found in ITU-R 64 (RA-15)</a:t>
            </a:r>
          </a:p>
        </p:txBody>
      </p:sp>
    </p:spTree>
    <p:extLst>
      <p:ext uri="{BB962C8B-B14F-4D97-AF65-F5344CB8AC3E}">
        <p14:creationId xmlns:p14="http://schemas.microsoft.com/office/powerpoint/2010/main" val="20275901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3306"/>
            <a:ext cx="8229600" cy="931564"/>
          </a:xfrm>
        </p:spPr>
        <p:txBody>
          <a:bodyPr/>
          <a:lstStyle/>
          <a:p>
            <a:r>
              <a:rPr lang="en-US" sz="2800" dirty="0"/>
              <a:t>Session 9 Future WRC agenda items, AI 10 IAPs</a:t>
            </a:r>
          </a:p>
        </p:txBody>
      </p:sp>
      <p:sp>
        <p:nvSpPr>
          <p:cNvPr id="4" name="Slide Number Placeholder 3"/>
          <p:cNvSpPr>
            <a:spLocks noGrp="1"/>
          </p:cNvSpPr>
          <p:nvPr>
            <p:ph type="sldNum" sz="quarter" idx="11"/>
          </p:nvPr>
        </p:nvSpPr>
        <p:spPr/>
        <p:txBody>
          <a:bodyPr/>
          <a:lstStyle/>
          <a:p>
            <a:pPr marL="0" marR="0" lvl="0" indent="0" algn="r" defTabSz="457200" rtl="0" eaLnBrk="1" fontAlgn="base" latinLnBrk="0" hangingPunct="1">
              <a:lnSpc>
                <a:spcPct val="100000"/>
              </a:lnSpc>
              <a:spcBef>
                <a:spcPct val="0"/>
              </a:spcBef>
              <a:spcAft>
                <a:spcPct val="0"/>
              </a:spcAft>
              <a:buClrTx/>
              <a:buSzTx/>
              <a:buFontTx/>
              <a:buNone/>
              <a:tabLst/>
              <a:defRPr/>
            </a:pPr>
            <a:fld id="{07682711-1E03-4134-A43D-7AD1EBDEE737}" type="slidenum">
              <a:rPr kumimoji="0" lang="en-US" sz="1200" b="0" i="0" u="none" strike="noStrike" kern="1200" cap="none" spc="0" normalizeH="0" baseline="0" noProof="0" smtClean="0">
                <a:ln>
                  <a:noFill/>
                </a:ln>
                <a:solidFill>
                  <a:srgbClr val="898989"/>
                </a:solidFill>
                <a:effectLst/>
                <a:uLnTx/>
                <a:uFillTx/>
                <a:latin typeface="Calibri" pitchFamily="34" charset="0"/>
                <a:ea typeface="ＭＳ Ｐゴシック"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21</a:t>
            </a:fld>
            <a:endParaRPr kumimoji="0" lang="en-US" sz="1200" b="0" i="0" u="none" strike="noStrike" kern="1200" cap="none" spc="0" normalizeH="0" baseline="0" noProof="0">
              <a:ln>
                <a:noFill/>
              </a:ln>
              <a:solidFill>
                <a:srgbClr val="898989"/>
              </a:solidFill>
              <a:effectLst/>
              <a:uLnTx/>
              <a:uFillTx/>
              <a:latin typeface="Calibri" pitchFamily="34" charset="0"/>
              <a:ea typeface="ＭＳ Ｐゴシック" charset="-128"/>
              <a:cs typeface="+mn-cs"/>
            </a:endParaRPr>
          </a:p>
        </p:txBody>
      </p:sp>
      <p:sp>
        <p:nvSpPr>
          <p:cNvPr id="5" name="TextBox 4"/>
          <p:cNvSpPr txBox="1"/>
          <p:nvPr/>
        </p:nvSpPr>
        <p:spPr>
          <a:xfrm>
            <a:off x="228600" y="1941091"/>
            <a:ext cx="8686799" cy="4524315"/>
          </a:xfrm>
          <a:prstGeom prst="rect">
            <a:avLst/>
          </a:prstGeom>
          <a:solidFill>
            <a:schemeClr val="bg1"/>
          </a:solidFill>
          <a:ln w="19050">
            <a:solidFill>
              <a:srgbClr val="3366FF"/>
            </a:solidFill>
          </a:ln>
        </p:spPr>
        <p:txBody>
          <a:bodyPr wrap="square" rtlCol="0">
            <a:spAutoFit/>
          </a:bodyPr>
          <a:lstStyle/>
          <a:p>
            <a:pPr marL="342900" lvl="0" indent="-342900">
              <a:buAutoNum type="arabicPeriod"/>
              <a:defRPr/>
            </a:pPr>
            <a:r>
              <a:rPr lang="en-US" sz="1800" b="1" dirty="0">
                <a:solidFill>
                  <a:prstClr val="black"/>
                </a:solidFill>
                <a:latin typeface="Calibri"/>
              </a:rPr>
              <a:t>UPDATING APPENDIX 27 IN SUPPORT OF AERONAUTICAL WIDEBAND HF MODERNIZATION</a:t>
            </a:r>
          </a:p>
          <a:p>
            <a:pPr marL="342900" lvl="0" indent="-342900">
              <a:buAutoNum type="arabicPeriod"/>
              <a:defRPr/>
            </a:pPr>
            <a:endParaRPr lang="en-US" sz="1800" b="1" dirty="0">
              <a:solidFill>
                <a:prstClr val="black"/>
              </a:solidFill>
              <a:latin typeface="Calibri"/>
            </a:endParaRPr>
          </a:p>
          <a:p>
            <a:pPr marL="342900" lvl="0" indent="-342900">
              <a:buAutoNum type="arabicPeriod"/>
              <a:defRPr/>
            </a:pPr>
            <a:r>
              <a:rPr lang="en-US" sz="1800" b="1" dirty="0">
                <a:solidFill>
                  <a:prstClr val="black"/>
                </a:solidFill>
                <a:latin typeface="Calibri"/>
              </a:rPr>
              <a:t>USE OF HIGH-ALTITUDE IMT BASE STATIONS IN CERTAIN BANDS BELOW 2.7 GHZ REGIONALLY HARMONIZED FOR IMT</a:t>
            </a:r>
          </a:p>
          <a:p>
            <a:pPr marL="342900" lvl="0" indent="-342900">
              <a:buAutoNum type="arabicPeriod"/>
              <a:defRPr/>
            </a:pPr>
            <a:endParaRPr lang="en-US" sz="1800" b="1" dirty="0">
              <a:solidFill>
                <a:prstClr val="black"/>
              </a:solidFill>
              <a:latin typeface="Calibri"/>
            </a:endParaRPr>
          </a:p>
          <a:p>
            <a:pPr marL="342900" lvl="0" indent="-342900">
              <a:buAutoNum type="arabicPeriod"/>
              <a:defRPr/>
            </a:pPr>
            <a:r>
              <a:rPr lang="en-US" sz="1800" b="1" dirty="0">
                <a:solidFill>
                  <a:prstClr val="black"/>
                </a:solidFill>
                <a:latin typeface="Calibri"/>
              </a:rPr>
              <a:t>PROTECTION OF RADIO SPECTRUM-RELIANT SPACE WEATHER SENSORS USED FOR GLOBAL PREDICTION AND WARNINGS (WRC-27)</a:t>
            </a:r>
          </a:p>
          <a:p>
            <a:pPr marL="342900" lvl="0" indent="-342900">
              <a:buAutoNum type="arabicPeriod"/>
              <a:defRPr/>
            </a:pPr>
            <a:endParaRPr lang="en-US" sz="1800" b="1" dirty="0">
              <a:solidFill>
                <a:prstClr val="black"/>
              </a:solidFill>
              <a:latin typeface="Calibri"/>
            </a:endParaRPr>
          </a:p>
          <a:p>
            <a:pPr marL="342900" lvl="0" indent="-342900">
              <a:buAutoNum type="arabicPeriod"/>
              <a:defRPr/>
            </a:pPr>
            <a:r>
              <a:rPr lang="en-US" sz="1800" b="1" dirty="0">
                <a:solidFill>
                  <a:prstClr val="black"/>
                </a:solidFill>
                <a:latin typeface="Calibri"/>
              </a:rPr>
              <a:t>GMDSS AND e-NAVIGATION</a:t>
            </a:r>
          </a:p>
          <a:p>
            <a:pPr marL="342900" lvl="0" indent="-342900">
              <a:buAutoNum type="arabicPeriod"/>
              <a:defRPr/>
            </a:pPr>
            <a:endParaRPr lang="en-US" sz="1800" b="1" dirty="0">
              <a:solidFill>
                <a:prstClr val="black"/>
              </a:solidFill>
              <a:latin typeface="Calibri"/>
            </a:endParaRPr>
          </a:p>
          <a:p>
            <a:pPr marL="342900" lvl="0" indent="-342900">
              <a:buAutoNum type="arabicPeriod"/>
              <a:defRPr/>
            </a:pPr>
            <a:r>
              <a:rPr lang="en-US" sz="1800" b="1" dirty="0">
                <a:solidFill>
                  <a:prstClr val="black"/>
                </a:solidFill>
                <a:latin typeface="Calibri"/>
              </a:rPr>
              <a:t>45 MHZ SPACEBORNE RADAR SOUNDERS</a:t>
            </a:r>
          </a:p>
          <a:p>
            <a:pPr marL="342900" lvl="0" indent="-342900">
              <a:buAutoNum type="arabicPeriod"/>
              <a:defRPr/>
            </a:pPr>
            <a:endParaRPr lang="en-US" sz="1800" b="1" dirty="0">
              <a:solidFill>
                <a:prstClr val="black"/>
              </a:solidFill>
              <a:latin typeface="Calibri"/>
            </a:endParaRPr>
          </a:p>
          <a:p>
            <a:pPr marL="342900" lvl="0" indent="-342900">
              <a:buAutoNum type="arabicPeriod"/>
              <a:defRPr/>
            </a:pPr>
            <a:r>
              <a:rPr lang="en-US" sz="1800" b="1" dirty="0">
                <a:solidFill>
                  <a:prstClr val="black"/>
                </a:solidFill>
                <a:latin typeface="Calibri"/>
              </a:rPr>
              <a:t>NON GEOSTATIONARY SYSTEMS IN THE FSS COEXISTING WITH GEOSTATIONARY</a:t>
            </a:r>
          </a:p>
          <a:p>
            <a:pPr marL="342900" lvl="0" indent="-342900">
              <a:buAutoNum type="arabicPeriod"/>
              <a:defRPr/>
            </a:pPr>
            <a:endParaRPr lang="en-US" sz="1800" b="1" dirty="0">
              <a:solidFill>
                <a:prstClr val="black"/>
              </a:solidFill>
              <a:latin typeface="Calibri"/>
            </a:endParaRPr>
          </a:p>
          <a:p>
            <a:pPr marL="342900" lvl="0" indent="-342900">
              <a:buAutoNum type="arabicPeriod"/>
              <a:defRPr/>
            </a:pPr>
            <a:r>
              <a:rPr lang="en-US" sz="1800" b="1" dirty="0">
                <a:solidFill>
                  <a:prstClr val="black"/>
                </a:solidFill>
                <a:latin typeface="Calibri"/>
              </a:rPr>
              <a:t>SUB-ORBITAL VEHICLES</a:t>
            </a:r>
            <a:endParaRPr kumimoji="0" lang="en-US" sz="2000" b="1" i="0" u="none" strike="noStrike" kern="1200" cap="none" spc="0" normalizeH="0" baseline="0" noProof="0" dirty="0">
              <a:ln>
                <a:noFill/>
              </a:ln>
              <a:solidFill>
                <a:prstClr val="black"/>
              </a:solidFill>
              <a:effectLst/>
              <a:uLnTx/>
              <a:uFillTx/>
              <a:latin typeface="Calibri"/>
              <a:ea typeface="MS PGothic"/>
            </a:endParaRPr>
          </a:p>
        </p:txBody>
      </p:sp>
    </p:spTree>
    <p:extLst>
      <p:ext uri="{BB962C8B-B14F-4D97-AF65-F5344CB8AC3E}">
        <p14:creationId xmlns:p14="http://schemas.microsoft.com/office/powerpoint/2010/main" val="30407308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635984"/>
            <a:ext cx="8229600" cy="931564"/>
          </a:xfrm>
        </p:spPr>
        <p:txBody>
          <a:bodyPr/>
          <a:lstStyle/>
          <a:p>
            <a:r>
              <a:rPr lang="en-US" sz="2800" dirty="0"/>
              <a:t>Session 9 Future WRC agenda items, AI 10 IAPs</a:t>
            </a:r>
          </a:p>
        </p:txBody>
      </p:sp>
      <p:sp>
        <p:nvSpPr>
          <p:cNvPr id="4" name="Slide Number Placeholder 3"/>
          <p:cNvSpPr>
            <a:spLocks noGrp="1"/>
          </p:cNvSpPr>
          <p:nvPr>
            <p:ph type="sldNum" sz="quarter" idx="11"/>
          </p:nvPr>
        </p:nvSpPr>
        <p:spPr/>
        <p:txBody>
          <a:bodyPr/>
          <a:lstStyle/>
          <a:p>
            <a:pPr marL="0" marR="0" lvl="0" indent="0" algn="r" defTabSz="457200" rtl="0" eaLnBrk="1" fontAlgn="base" latinLnBrk="0" hangingPunct="1">
              <a:lnSpc>
                <a:spcPct val="100000"/>
              </a:lnSpc>
              <a:spcBef>
                <a:spcPct val="0"/>
              </a:spcBef>
              <a:spcAft>
                <a:spcPct val="0"/>
              </a:spcAft>
              <a:buClrTx/>
              <a:buSzTx/>
              <a:buFontTx/>
              <a:buNone/>
              <a:tabLst/>
              <a:defRPr/>
            </a:pPr>
            <a:fld id="{07682711-1E03-4134-A43D-7AD1EBDEE737}" type="slidenum">
              <a:rPr kumimoji="0" lang="en-US" sz="1200" b="0" i="0" u="none" strike="noStrike" kern="1200" cap="none" spc="0" normalizeH="0" baseline="0" noProof="0" smtClean="0">
                <a:ln>
                  <a:noFill/>
                </a:ln>
                <a:solidFill>
                  <a:srgbClr val="898989"/>
                </a:solidFill>
                <a:effectLst/>
                <a:uLnTx/>
                <a:uFillTx/>
                <a:latin typeface="Calibri" pitchFamily="34" charset="0"/>
                <a:ea typeface="ＭＳ Ｐゴシック"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22</a:t>
            </a:fld>
            <a:endParaRPr kumimoji="0" lang="en-US" sz="1200" b="0" i="0" u="none" strike="noStrike" kern="1200" cap="none" spc="0" normalizeH="0" baseline="0" noProof="0">
              <a:ln>
                <a:noFill/>
              </a:ln>
              <a:solidFill>
                <a:srgbClr val="898989"/>
              </a:solidFill>
              <a:effectLst/>
              <a:uLnTx/>
              <a:uFillTx/>
              <a:latin typeface="Calibri" pitchFamily="34" charset="0"/>
              <a:ea typeface="ＭＳ Ｐゴシック" charset="-128"/>
              <a:cs typeface="+mn-cs"/>
            </a:endParaRPr>
          </a:p>
        </p:txBody>
      </p:sp>
      <p:sp>
        <p:nvSpPr>
          <p:cNvPr id="5" name="TextBox 4"/>
          <p:cNvSpPr txBox="1"/>
          <p:nvPr/>
        </p:nvSpPr>
        <p:spPr>
          <a:xfrm>
            <a:off x="234696" y="1707216"/>
            <a:ext cx="8686799" cy="5016758"/>
          </a:xfrm>
          <a:prstGeom prst="rect">
            <a:avLst/>
          </a:prstGeom>
          <a:solidFill>
            <a:schemeClr val="bg1"/>
          </a:solidFill>
          <a:ln w="19050">
            <a:solidFill>
              <a:srgbClr val="3366FF"/>
            </a:solidFill>
          </a:ln>
        </p:spPr>
        <p:txBody>
          <a:bodyPr wrap="square" rtlCol="0">
            <a:spAutoFit/>
          </a:bodyPr>
          <a:lstStyle/>
          <a:p>
            <a:pPr marL="461963" marR="0" lvl="0" indent="-461963" algn="l" defTabSz="457200" rtl="0" eaLnBrk="1" fontAlgn="base" latinLnBrk="0" hangingPunct="1">
              <a:lnSpc>
                <a:spcPct val="100000"/>
              </a:lnSpc>
              <a:spcBef>
                <a:spcPct val="0"/>
              </a:spcBef>
              <a:spcAft>
                <a:spcPct val="0"/>
              </a:spcAft>
              <a:buClrTx/>
              <a:buSzTx/>
              <a:tabLst/>
              <a:defRPr/>
            </a:pPr>
            <a:r>
              <a:rPr kumimoji="0" lang="en-US" sz="2000" b="1" i="0" u="none" strike="noStrike" kern="1200" cap="none" spc="0" normalizeH="0" baseline="0" noProof="0" dirty="0">
                <a:ln>
                  <a:noFill/>
                </a:ln>
                <a:solidFill>
                  <a:prstClr val="black"/>
                </a:solidFill>
                <a:effectLst/>
                <a:uLnTx/>
                <a:uFillTx/>
                <a:latin typeface="Calibri"/>
                <a:ea typeface="MS PGothic"/>
              </a:rPr>
              <a:t>8.	TECHNICAL SHARING STUDIES BETWEEN ESIM COMMUNICATING WITH NGSO SPACE STATIONS IN THE FSS AND SYSTEMS OF OTHER PRIMARY SERVICES IN THE FREQUENCY BANDS 17.7-20.2 GHZ, 27.5-29.1 GHZ, AND 29.5-30.0 GHZ</a:t>
            </a:r>
          </a:p>
          <a:p>
            <a:pPr marR="0" lvl="0" algn="l" defTabSz="457200" rtl="0" eaLnBrk="1" fontAlgn="base" latinLnBrk="0" hangingPunct="1">
              <a:lnSpc>
                <a:spcPct val="100000"/>
              </a:lnSpc>
              <a:spcBef>
                <a:spcPct val="0"/>
              </a:spcBef>
              <a:spcAft>
                <a:spcPct val="0"/>
              </a:spcAft>
              <a:buClrTx/>
              <a:buSzTx/>
              <a:tabLst/>
              <a:defRPr/>
            </a:pPr>
            <a:endParaRPr lang="en-US" sz="2000" b="1" dirty="0">
              <a:solidFill>
                <a:prstClr val="black"/>
              </a:solidFill>
              <a:latin typeface="Calibri"/>
            </a:endParaRPr>
          </a:p>
          <a:p>
            <a:pPr marL="461963" marR="0" lvl="0" indent="-461963" algn="l" defTabSz="457200" rtl="0" eaLnBrk="1" fontAlgn="base" latinLnBrk="0" hangingPunct="1">
              <a:lnSpc>
                <a:spcPct val="100000"/>
              </a:lnSpc>
              <a:spcBef>
                <a:spcPct val="0"/>
              </a:spcBef>
              <a:spcAft>
                <a:spcPct val="0"/>
              </a:spcAft>
              <a:buClrTx/>
              <a:buSzTx/>
              <a:tabLst/>
              <a:defRPr/>
            </a:pPr>
            <a:r>
              <a:rPr kumimoji="0" lang="en-US" sz="2000" b="1" i="0" u="none" strike="noStrike" kern="1200" cap="none" spc="0" normalizeH="0" baseline="0" noProof="0" dirty="0">
                <a:ln>
                  <a:noFill/>
                </a:ln>
                <a:solidFill>
                  <a:prstClr val="black"/>
                </a:solidFill>
                <a:effectLst/>
                <a:uLnTx/>
                <a:uFillTx/>
                <a:latin typeface="Calibri"/>
                <a:ea typeface="MS PGothic"/>
              </a:rPr>
              <a:t>9. 	STUDIES OF TECHNICAL, OPERATIONAL ISSUES AND REGULATORY PROVISIONS FOR NGSO FSS FEEDER LINKS IN THE FREQUENCY BANDS 71-76 GHZ (SPACE-TO-EARTH AND PROPOSED NEW EARTH-TO-SPACE) AND 81-86 GHZ (EARTH-TO-SPACE)</a:t>
            </a:r>
          </a:p>
          <a:p>
            <a:pPr marR="0" lvl="0" algn="l" defTabSz="457200" rtl="0" eaLnBrk="1" fontAlgn="base" latinLnBrk="0" hangingPunct="1">
              <a:lnSpc>
                <a:spcPct val="100000"/>
              </a:lnSpc>
              <a:spcBef>
                <a:spcPct val="0"/>
              </a:spcBef>
              <a:spcAft>
                <a:spcPct val="0"/>
              </a:spcAft>
              <a:buClrTx/>
              <a:buSzTx/>
              <a:tabLst/>
              <a:defRPr/>
            </a:pPr>
            <a:endParaRPr lang="en-US" sz="2000" b="1" dirty="0">
              <a:solidFill>
                <a:prstClr val="black"/>
              </a:solidFill>
              <a:latin typeface="Calibri"/>
            </a:endParaRPr>
          </a:p>
          <a:p>
            <a:pPr marL="461963" marR="0" lvl="0" indent="-461963" algn="l" defTabSz="457200" rtl="0" eaLnBrk="1" fontAlgn="base" latinLnBrk="0" hangingPunct="1">
              <a:lnSpc>
                <a:spcPct val="100000"/>
              </a:lnSpc>
              <a:spcBef>
                <a:spcPct val="0"/>
              </a:spcBef>
              <a:spcAft>
                <a:spcPct val="0"/>
              </a:spcAft>
              <a:buClrTx/>
              <a:buSzTx/>
              <a:tabLst/>
              <a:defRPr/>
            </a:pPr>
            <a:r>
              <a:rPr kumimoji="0" lang="en-US" sz="2000" b="1" i="0" u="none" strike="noStrike" kern="1200" cap="none" spc="0" normalizeH="0" baseline="0" noProof="0" dirty="0">
                <a:ln>
                  <a:noFill/>
                </a:ln>
                <a:solidFill>
                  <a:prstClr val="black"/>
                </a:solidFill>
                <a:effectLst/>
                <a:uLnTx/>
                <a:uFillTx/>
                <a:latin typeface="Calibri"/>
                <a:ea typeface="MS PGothic"/>
              </a:rPr>
              <a:t>10. 	45 MHZ SPACEBORNE RADAR SOUNDERS</a:t>
            </a:r>
          </a:p>
          <a:p>
            <a:pPr marR="0" lvl="0" algn="l" defTabSz="457200" rtl="0" eaLnBrk="1" fontAlgn="base" latinLnBrk="0" hangingPunct="1">
              <a:lnSpc>
                <a:spcPct val="100000"/>
              </a:lnSpc>
              <a:spcBef>
                <a:spcPct val="0"/>
              </a:spcBef>
              <a:spcAft>
                <a:spcPct val="0"/>
              </a:spcAft>
              <a:buClrTx/>
              <a:buSzTx/>
              <a:tabLst/>
              <a:defRPr/>
            </a:pPr>
            <a:endParaRPr lang="en-US" sz="2000" b="1" dirty="0">
              <a:solidFill>
                <a:prstClr val="black"/>
              </a:solidFill>
              <a:latin typeface="Calibri"/>
            </a:endParaRPr>
          </a:p>
          <a:p>
            <a:pPr marL="461963" marR="0" lvl="0" indent="-461963" algn="l" defTabSz="457200" rtl="0" eaLnBrk="1" fontAlgn="base" latinLnBrk="0" hangingPunct="1">
              <a:lnSpc>
                <a:spcPct val="100000"/>
              </a:lnSpc>
              <a:spcBef>
                <a:spcPct val="0"/>
              </a:spcBef>
              <a:spcAft>
                <a:spcPct val="0"/>
              </a:spcAft>
              <a:buClrTx/>
              <a:buSzTx/>
              <a:tabLst/>
              <a:defRPr/>
            </a:pPr>
            <a:r>
              <a:rPr kumimoji="0" lang="en-US" sz="2000" b="1" i="0" u="none" strike="noStrike" kern="1200" cap="none" spc="0" normalizeH="0" baseline="0" noProof="0" dirty="0">
                <a:ln>
                  <a:noFill/>
                </a:ln>
                <a:solidFill>
                  <a:prstClr val="black"/>
                </a:solidFill>
                <a:effectLst/>
                <a:uLnTx/>
                <a:uFillTx/>
                <a:latin typeface="Calibri"/>
                <a:ea typeface="MS PGothic"/>
              </a:rPr>
              <a:t>11. 	REVIEW AND POSSIBLE REVISION OF RESOLUTION 155 (WRC-15) AND RR NO. 5.484B IN THE FREQUENCY BANDS TO WHICH THEY APPLY TO ACCOMMODATE THE USE OF FSS NETWORKS BY CONTROL AND NON-PAYLOAD COMMUNICATIONS OF UNMANNED AIRCRAFT SYSTEMS</a:t>
            </a:r>
            <a:endParaRPr kumimoji="0" lang="en-US" sz="1800" b="1" i="0" u="none" strike="noStrike" kern="1200" cap="none" spc="0" normalizeH="0" baseline="0" noProof="0" dirty="0">
              <a:ln>
                <a:noFill/>
              </a:ln>
              <a:solidFill>
                <a:prstClr val="black"/>
              </a:solidFill>
              <a:effectLst/>
              <a:uLnTx/>
              <a:uFillTx/>
              <a:latin typeface="Calibri"/>
              <a:ea typeface="MS PGothic"/>
            </a:endParaRPr>
          </a:p>
        </p:txBody>
      </p:sp>
      <p:sp>
        <p:nvSpPr>
          <p:cNvPr id="6" name="TextBox 5"/>
          <p:cNvSpPr txBox="1"/>
          <p:nvPr/>
        </p:nvSpPr>
        <p:spPr>
          <a:xfrm>
            <a:off x="649224" y="1218102"/>
            <a:ext cx="7391400" cy="461665"/>
          </a:xfrm>
          <a:prstGeom prst="rect">
            <a:avLst/>
          </a:prstGeom>
          <a:noFill/>
        </p:spPr>
        <p:txBody>
          <a:bodyPr wrap="square" rtlCol="0">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alibri" pitchFamily="34" charset="0"/>
                <a:ea typeface="MS PGothic"/>
              </a:rPr>
              <a:t>Plus information on the other AIs</a:t>
            </a:r>
            <a:endParaRPr kumimoji="0" lang="fr-CA" sz="2400" b="1" i="0" u="none" strike="noStrike" kern="1200" cap="none" spc="0" normalizeH="0" baseline="0" noProof="0" dirty="0">
              <a:ln>
                <a:noFill/>
              </a:ln>
              <a:solidFill>
                <a:prstClr val="black"/>
              </a:solidFill>
              <a:effectLst/>
              <a:uLnTx/>
              <a:uFillTx/>
              <a:latin typeface="Arial" charset="0"/>
              <a:ea typeface="MS PGothic"/>
            </a:endParaRPr>
          </a:p>
        </p:txBody>
      </p:sp>
    </p:spTree>
    <p:extLst>
      <p:ext uri="{BB962C8B-B14F-4D97-AF65-F5344CB8AC3E}">
        <p14:creationId xmlns:p14="http://schemas.microsoft.com/office/powerpoint/2010/main" val="20133946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635984"/>
            <a:ext cx="8229600" cy="931564"/>
          </a:xfrm>
        </p:spPr>
        <p:txBody>
          <a:bodyPr/>
          <a:lstStyle/>
          <a:p>
            <a:r>
              <a:rPr lang="en-US" sz="2800" dirty="0"/>
              <a:t>Session 9 Future WRC agenda items, AI 10 IAPs</a:t>
            </a:r>
          </a:p>
        </p:txBody>
      </p:sp>
      <p:sp>
        <p:nvSpPr>
          <p:cNvPr id="4" name="Slide Number Placeholder 3"/>
          <p:cNvSpPr>
            <a:spLocks noGrp="1"/>
          </p:cNvSpPr>
          <p:nvPr>
            <p:ph type="sldNum" sz="quarter" idx="11"/>
          </p:nvPr>
        </p:nvSpPr>
        <p:spPr/>
        <p:txBody>
          <a:bodyPr/>
          <a:lstStyle/>
          <a:p>
            <a:pPr marL="0" marR="0" lvl="0" indent="0" algn="r" defTabSz="457200" rtl="0" eaLnBrk="1" fontAlgn="base" latinLnBrk="0" hangingPunct="1">
              <a:lnSpc>
                <a:spcPct val="100000"/>
              </a:lnSpc>
              <a:spcBef>
                <a:spcPct val="0"/>
              </a:spcBef>
              <a:spcAft>
                <a:spcPct val="0"/>
              </a:spcAft>
              <a:buClrTx/>
              <a:buSzTx/>
              <a:buFontTx/>
              <a:buNone/>
              <a:tabLst/>
              <a:defRPr/>
            </a:pPr>
            <a:fld id="{07682711-1E03-4134-A43D-7AD1EBDEE737}" type="slidenum">
              <a:rPr kumimoji="0" lang="en-US" sz="1200" b="0" i="0" u="none" strike="noStrike" kern="1200" cap="none" spc="0" normalizeH="0" baseline="0" noProof="0" smtClean="0">
                <a:ln>
                  <a:noFill/>
                </a:ln>
                <a:solidFill>
                  <a:srgbClr val="898989"/>
                </a:solidFill>
                <a:effectLst/>
                <a:uLnTx/>
                <a:uFillTx/>
                <a:latin typeface="Calibri" pitchFamily="34" charset="0"/>
                <a:ea typeface="ＭＳ Ｐゴシック"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23</a:t>
            </a:fld>
            <a:endParaRPr kumimoji="0" lang="en-US" sz="1200" b="0" i="0" u="none" strike="noStrike" kern="1200" cap="none" spc="0" normalizeH="0" baseline="0" noProof="0">
              <a:ln>
                <a:noFill/>
              </a:ln>
              <a:solidFill>
                <a:srgbClr val="898989"/>
              </a:solidFill>
              <a:effectLst/>
              <a:uLnTx/>
              <a:uFillTx/>
              <a:latin typeface="Calibri" pitchFamily="34" charset="0"/>
              <a:ea typeface="ＭＳ Ｐゴシック" charset="-128"/>
              <a:cs typeface="+mn-cs"/>
            </a:endParaRPr>
          </a:p>
        </p:txBody>
      </p:sp>
      <p:sp>
        <p:nvSpPr>
          <p:cNvPr id="5" name="TextBox 4"/>
          <p:cNvSpPr txBox="1"/>
          <p:nvPr/>
        </p:nvSpPr>
        <p:spPr>
          <a:xfrm>
            <a:off x="234696" y="2020580"/>
            <a:ext cx="8686799" cy="4370427"/>
          </a:xfrm>
          <a:prstGeom prst="rect">
            <a:avLst/>
          </a:prstGeom>
          <a:solidFill>
            <a:schemeClr val="bg1"/>
          </a:solidFill>
          <a:ln w="19050">
            <a:solidFill>
              <a:srgbClr val="3366FF"/>
            </a:solidFill>
          </a:ln>
        </p:spPr>
        <p:txBody>
          <a:bodyPr wrap="square" rtlCol="0">
            <a:spAutoFit/>
          </a:bodyPr>
          <a:lstStyle/>
          <a:p>
            <a:pPr marL="461963" lvl="0" indent="-461963">
              <a:defRPr/>
            </a:pPr>
            <a:r>
              <a:rPr lang="en-US" sz="2000" b="1" dirty="0">
                <a:solidFill>
                  <a:prstClr val="black"/>
                </a:solidFill>
                <a:latin typeface="Calibri"/>
              </a:rPr>
              <a:t>12. 	OPERATION OF AERONAUTICAL AND MARITIME ESIMs COMMUNICATING WITH GSO FSS IN THE FREQUENCY BANDS 10.7-10.95 GHZ (SPACE-TO-EARTH), 11.2-11.45 GHZ (SPACE-TO-EARTH), AND 12.75-13.25 GHZ (EARTH-TO-SPACE)</a:t>
            </a:r>
          </a:p>
          <a:p>
            <a:pPr lvl="0">
              <a:defRPr/>
            </a:pPr>
            <a:endParaRPr lang="en-US" sz="2000" b="1" dirty="0">
              <a:solidFill>
                <a:prstClr val="black"/>
              </a:solidFill>
              <a:latin typeface="Calibri"/>
            </a:endParaRPr>
          </a:p>
          <a:p>
            <a:pPr marL="461963" lvl="0" indent="-461963">
              <a:defRPr/>
            </a:pPr>
            <a:r>
              <a:rPr lang="en-US" sz="2000" b="1" dirty="0">
                <a:solidFill>
                  <a:prstClr val="black"/>
                </a:solidFill>
                <a:latin typeface="Calibri"/>
              </a:rPr>
              <a:t>13. 	PRIMARY ALLOCATION TO THE FIXED SATELLITE SERVICE IN THE SPACE-TO-EARTH DIRECTION IN THE 17.3-17.7 GHZ BAND IN REGION 2</a:t>
            </a:r>
          </a:p>
          <a:p>
            <a:pPr marL="342900" lvl="0" indent="-342900">
              <a:buFont typeface="Arial" panose="020B0604020202020204" pitchFamily="34" charset="0"/>
              <a:buChar char="•"/>
              <a:defRPr/>
            </a:pPr>
            <a:endParaRPr kumimoji="0" lang="en-US" sz="2000" b="1" i="0" u="none" strike="noStrike" kern="1200" cap="none" spc="0" normalizeH="0" baseline="0" noProof="0" dirty="0">
              <a:ln>
                <a:noFill/>
              </a:ln>
              <a:solidFill>
                <a:prstClr val="black"/>
              </a:solidFill>
              <a:effectLst/>
              <a:uLnTx/>
              <a:uFillTx/>
              <a:latin typeface="Calibri"/>
              <a:ea typeface="MS PGothic"/>
            </a:endParaRPr>
          </a:p>
          <a:p>
            <a:pPr marL="461963" lvl="0" indent="-461963">
              <a:defRPr/>
            </a:pPr>
            <a:r>
              <a:rPr lang="en-US" sz="2000" b="1" dirty="0">
                <a:solidFill>
                  <a:prstClr val="black"/>
                </a:solidFill>
                <a:latin typeface="Calibri"/>
              </a:rPr>
              <a:t>14. 	POTENTIAL OF AN AMS(R)S ALLOCATION IN THE 118 TO 137 MHZ FREQUENCY BAND</a:t>
            </a:r>
          </a:p>
          <a:p>
            <a:pPr marL="342900" lvl="0" indent="-342900">
              <a:buFont typeface="Arial" panose="020B0604020202020204" pitchFamily="34" charset="0"/>
              <a:buChar char="•"/>
              <a:defRPr/>
            </a:pPr>
            <a:endParaRPr kumimoji="0" lang="en-US" sz="2000" b="1" i="0" u="none" strike="noStrike" kern="1200" cap="none" spc="0" normalizeH="0" baseline="0" noProof="0" dirty="0">
              <a:ln>
                <a:noFill/>
              </a:ln>
              <a:solidFill>
                <a:prstClr val="black"/>
              </a:solidFill>
              <a:effectLst/>
              <a:uLnTx/>
              <a:uFillTx/>
              <a:latin typeface="Calibri"/>
              <a:ea typeface="MS PGothic"/>
            </a:endParaRPr>
          </a:p>
          <a:p>
            <a:pPr marL="461963" lvl="0" indent="-461963">
              <a:defRPr/>
            </a:pPr>
            <a:r>
              <a:rPr lang="en-US" sz="2000" b="1" dirty="0">
                <a:solidFill>
                  <a:prstClr val="black"/>
                </a:solidFill>
                <a:latin typeface="Calibri"/>
              </a:rPr>
              <a:t>15. 	ADDITIONAL FREQUENCY BANDS FOR THE TERRESTRIAL COMPONENT OF IMT BETWEEN 3 300 MHZ AND 15.35 GHZ </a:t>
            </a:r>
            <a:endParaRPr kumimoji="0" lang="en-US" sz="2000" b="1" i="0" u="none" strike="noStrike" kern="1200" cap="none" spc="0" normalizeH="0" baseline="0" noProof="0" dirty="0">
              <a:ln>
                <a:noFill/>
              </a:ln>
              <a:solidFill>
                <a:prstClr val="black"/>
              </a:solidFill>
              <a:effectLst/>
              <a:uLnTx/>
              <a:uFillTx/>
              <a:latin typeface="Calibri"/>
              <a:ea typeface="MS PGothic"/>
            </a:endParaRPr>
          </a:p>
          <a:p>
            <a:pPr marL="342900" lvl="0" indent="-342900">
              <a:buFont typeface="Arial" panose="020B0604020202020204" pitchFamily="34" charset="0"/>
              <a:buChar char="•"/>
              <a:defRPr/>
            </a:pPr>
            <a:endParaRPr kumimoji="0" lang="en-US" sz="1800" b="1" i="0" u="none" strike="noStrike" kern="1200" cap="none" spc="0" normalizeH="0" baseline="0" noProof="0" dirty="0">
              <a:ln>
                <a:noFill/>
              </a:ln>
              <a:solidFill>
                <a:prstClr val="black"/>
              </a:solidFill>
              <a:effectLst/>
              <a:uLnTx/>
              <a:uFillTx/>
              <a:latin typeface="Calibri"/>
              <a:ea typeface="MS PGothic"/>
            </a:endParaRPr>
          </a:p>
        </p:txBody>
      </p:sp>
      <p:sp>
        <p:nvSpPr>
          <p:cNvPr id="6" name="TextBox 5"/>
          <p:cNvSpPr txBox="1"/>
          <p:nvPr/>
        </p:nvSpPr>
        <p:spPr>
          <a:xfrm>
            <a:off x="676656" y="1379002"/>
            <a:ext cx="7391400" cy="461665"/>
          </a:xfrm>
          <a:prstGeom prst="rect">
            <a:avLst/>
          </a:prstGeom>
          <a:noFill/>
        </p:spPr>
        <p:txBody>
          <a:bodyPr wrap="square" rtlCol="0">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b="1" i="0" u="none" strike="noStrike" kern="1200" cap="none" spc="0" normalizeH="0" baseline="0" noProof="0" dirty="0">
                <a:ln>
                  <a:noFill/>
                </a:ln>
                <a:solidFill>
                  <a:prstClr val="black"/>
                </a:solidFill>
                <a:effectLst/>
                <a:uLnTx/>
                <a:uFillTx/>
                <a:latin typeface="Calibri" pitchFamily="34" charset="0"/>
                <a:ea typeface="MS PGothic"/>
              </a:rPr>
              <a:t>Plus information on the other AIs</a:t>
            </a:r>
            <a:endParaRPr kumimoji="0" lang="fr-CA" b="1" i="0" u="none" strike="noStrike" kern="1200" cap="none" spc="0" normalizeH="0" baseline="0" noProof="0" dirty="0">
              <a:ln>
                <a:noFill/>
              </a:ln>
              <a:solidFill>
                <a:prstClr val="black"/>
              </a:solidFill>
              <a:effectLst/>
              <a:uLnTx/>
              <a:uFillTx/>
              <a:latin typeface="Arial" charset="0"/>
              <a:ea typeface="MS PGothic"/>
            </a:endParaRPr>
          </a:p>
        </p:txBody>
      </p:sp>
    </p:spTree>
    <p:extLst>
      <p:ext uri="{BB962C8B-B14F-4D97-AF65-F5344CB8AC3E}">
        <p14:creationId xmlns:p14="http://schemas.microsoft.com/office/powerpoint/2010/main" val="19605896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Rectangle 4"/>
          <p:cNvSpPr>
            <a:spLocks noGrp="1"/>
          </p:cNvSpPr>
          <p:nvPr>
            <p:ph type="ctrTitle"/>
          </p:nvPr>
        </p:nvSpPr>
        <p:spPr>
          <a:xfrm>
            <a:off x="685800" y="1447800"/>
            <a:ext cx="7772400" cy="1470025"/>
          </a:xfrm>
        </p:spPr>
        <p:txBody>
          <a:bodyPr/>
          <a:lstStyle/>
          <a:p>
            <a:pPr algn="ctr"/>
            <a:r>
              <a:rPr lang="en-US" altLang="en-US" dirty="0">
                <a:ea typeface="MS PGothic"/>
              </a:rPr>
              <a:t>Additional Information and Proposal Details at:</a:t>
            </a:r>
          </a:p>
        </p:txBody>
      </p:sp>
      <p:sp>
        <p:nvSpPr>
          <p:cNvPr id="108546" name="Rectangle 5"/>
          <p:cNvSpPr>
            <a:spLocks noGrp="1"/>
          </p:cNvSpPr>
          <p:nvPr>
            <p:ph type="subTitle" idx="1"/>
          </p:nvPr>
        </p:nvSpPr>
        <p:spPr>
          <a:xfrm>
            <a:off x="762000" y="3352800"/>
            <a:ext cx="7391400" cy="1752600"/>
          </a:xfrm>
        </p:spPr>
        <p:txBody>
          <a:bodyPr/>
          <a:lstStyle/>
          <a:p>
            <a:r>
              <a:rPr lang="en-US" altLang="en-US" dirty="0">
                <a:solidFill>
                  <a:schemeClr val="tx1"/>
                </a:solidFill>
                <a:ea typeface="MS PGothic"/>
                <a:hlinkClick r:id="rId3"/>
              </a:rPr>
              <a:t>https://www.citel.oas.org/en/Pages/PCCII/WRC.aspx</a:t>
            </a:r>
            <a:r>
              <a:rPr lang="en-US" altLang="en-US" dirty="0">
                <a:solidFill>
                  <a:schemeClr val="tx1"/>
                </a:solidFill>
                <a:ea typeface="MS PGothic"/>
              </a:rPr>
              <a:t> (publicly available)</a:t>
            </a:r>
          </a:p>
          <a:p>
            <a:r>
              <a:rPr lang="en-US" altLang="en-US" dirty="0">
                <a:solidFill>
                  <a:schemeClr val="tx1"/>
                </a:solidFill>
                <a:ea typeface="MS PGothic"/>
                <a:hlinkClick r:id="rId4"/>
              </a:rPr>
              <a:t>https://www.citel.oas.org/en/Pages/PCCII/default.aspx</a:t>
            </a:r>
            <a:r>
              <a:rPr lang="en-US" altLang="en-US" dirty="0">
                <a:solidFill>
                  <a:schemeClr val="tx1"/>
                </a:solidFill>
                <a:ea typeface="MS PGothic"/>
              </a:rPr>
              <a:t> (requires account)</a:t>
            </a:r>
          </a:p>
          <a:p>
            <a:endParaRPr lang="en-US" altLang="en-US" dirty="0">
              <a:solidFill>
                <a:schemeClr val="tx1"/>
              </a:solidFill>
              <a:ea typeface="MS PGothic"/>
            </a:endParaRPr>
          </a:p>
          <a:p>
            <a:endParaRPr lang="en-US" altLang="en-US" dirty="0">
              <a:solidFill>
                <a:schemeClr val="tx1"/>
              </a:solidFill>
              <a:ea typeface="MS PGothic"/>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Rectangle 2"/>
          <p:cNvSpPr>
            <a:spLocks noChangeArrowheads="1"/>
          </p:cNvSpPr>
          <p:nvPr/>
        </p:nvSpPr>
        <p:spPr bwMode="auto">
          <a:xfrm>
            <a:off x="838200" y="2590800"/>
            <a:ext cx="7772400" cy="1143000"/>
          </a:xfrm>
          <a:prstGeom prst="rect">
            <a:avLst/>
          </a:prstGeom>
          <a:noFill/>
          <a:ln w="9525">
            <a:noFill/>
            <a:miter lim="800000"/>
            <a:headEnd/>
            <a:tailEnd/>
          </a:ln>
        </p:spPr>
        <p:txBody>
          <a:bodyPr anchor="ctr"/>
          <a:lstStyle/>
          <a:p>
            <a:pPr algn="ctr" eaLnBrk="0" hangingPunct="0"/>
            <a:r>
              <a:rPr lang="en-US" altLang="en-US" sz="2800" b="1">
                <a:solidFill>
                  <a:srgbClr val="FF6600"/>
                </a:solidFill>
                <a:latin typeface="Calibri" pitchFamily="34" charset="0"/>
              </a:rPr>
              <a:t>Thank you very much for your attention</a:t>
            </a:r>
          </a:p>
        </p:txBody>
      </p:sp>
      <p:sp>
        <p:nvSpPr>
          <p:cNvPr id="110594" name="Rectangle 3"/>
          <p:cNvSpPr>
            <a:spLocks noChangeArrowheads="1"/>
          </p:cNvSpPr>
          <p:nvPr/>
        </p:nvSpPr>
        <p:spPr bwMode="auto">
          <a:xfrm>
            <a:off x="1371600" y="3886200"/>
            <a:ext cx="6400800" cy="1752600"/>
          </a:xfrm>
          <a:prstGeom prst="rect">
            <a:avLst/>
          </a:prstGeom>
          <a:noFill/>
          <a:ln w="9525">
            <a:noFill/>
            <a:miter lim="800000"/>
            <a:headEnd/>
            <a:tailEnd/>
          </a:ln>
        </p:spPr>
        <p:txBody>
          <a:bodyPr/>
          <a:lstStyle/>
          <a:p>
            <a:pPr algn="ctr" eaLnBrk="0" hangingPunct="0">
              <a:spcBef>
                <a:spcPct val="20000"/>
              </a:spcBef>
              <a:buFont typeface="Arial" charset="0"/>
              <a:buNone/>
            </a:pPr>
            <a:endParaRPr lang="en-US" altLang="en-US" sz="2000">
              <a:latin typeface="Calibri" pitchFamily="34" charset="0"/>
            </a:endParaRPr>
          </a:p>
          <a:p>
            <a:pPr algn="ctr" eaLnBrk="0" hangingPunct="0">
              <a:spcBef>
                <a:spcPct val="20000"/>
              </a:spcBef>
              <a:buFont typeface="Arial" charset="0"/>
              <a:buNone/>
            </a:pPr>
            <a:r>
              <a:rPr lang="en-US" altLang="en-US" sz="2000">
                <a:latin typeface="Calibri" pitchFamily="34" charset="0"/>
              </a:rPr>
              <a:t>PCC.II/CITEL Representative</a:t>
            </a:r>
          </a:p>
          <a:p>
            <a:pPr algn="ctr" eaLnBrk="0" hangingPunct="0">
              <a:spcBef>
                <a:spcPct val="20000"/>
              </a:spcBef>
              <a:buFont typeface="Arial" charset="0"/>
              <a:buNone/>
            </a:pPr>
            <a:r>
              <a:rPr lang="en-US" altLang="en-US" sz="2000">
                <a:latin typeface="Calibri" pitchFamily="34" charset="0"/>
                <a:hlinkClick r:id="rId3"/>
              </a:rPr>
              <a:t>http://www.citel.oas.org</a:t>
            </a:r>
            <a:endParaRPr lang="en-US" altLang="en-US" sz="2000">
              <a:latin typeface="Calibri" pitchFamily="34" charset="0"/>
            </a:endParaRPr>
          </a:p>
          <a:p>
            <a:pPr algn="ctr" eaLnBrk="0" hangingPunct="0">
              <a:spcBef>
                <a:spcPct val="20000"/>
              </a:spcBef>
              <a:buFont typeface="Arial" charset="0"/>
              <a:buNone/>
            </a:pPr>
            <a:r>
              <a:rPr lang="en-US" altLang="en-US" sz="2000">
                <a:latin typeface="Calibri" pitchFamily="34" charset="0"/>
              </a:rPr>
              <a:t>citel@oas.org</a:t>
            </a:r>
          </a:p>
        </p:txBody>
      </p:sp>
      <p:sp>
        <p:nvSpPr>
          <p:cNvPr id="110595" name="Slide Number Placeholder 3"/>
          <p:cNvSpPr>
            <a:spLocks noGrp="1"/>
          </p:cNvSpPr>
          <p:nvPr>
            <p:ph type="sldNum" sz="quarter" idx="11"/>
          </p:nvPr>
        </p:nvSpPr>
        <p:spPr bwMode="auto">
          <a:noFill/>
          <a:ln>
            <a:miter lim="800000"/>
            <a:headEnd/>
            <a:tailEnd/>
          </a:ln>
        </p:spPr>
        <p:txBody>
          <a:bodyPr/>
          <a:lstStyle/>
          <a:p>
            <a:fld id="{BBD785C5-A40C-4129-AE06-15A44CBCAE04}" type="slidenum">
              <a:rPr lang="en-US" smtClean="0">
                <a:ea typeface="MS PGothic"/>
                <a:cs typeface="MS PGothic"/>
              </a:rPr>
              <a:pPr/>
              <a:t>25</a:t>
            </a:fld>
            <a:endParaRPr lang="en-US">
              <a:ea typeface="MS PGothic"/>
              <a:cs typeface="MS PGothic"/>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a:xfrm>
            <a:off x="108155" y="304800"/>
            <a:ext cx="4692445" cy="838200"/>
          </a:xfrm>
        </p:spPr>
        <p:txBody>
          <a:bodyPr/>
          <a:lstStyle/>
          <a:p>
            <a:r>
              <a:rPr lang="en-CA" sz="2800" dirty="0">
                <a:ea typeface="MS PGothic"/>
              </a:rPr>
              <a:t>WRC Working Group Structure</a:t>
            </a:r>
          </a:p>
        </p:txBody>
      </p:sp>
      <p:sp>
        <p:nvSpPr>
          <p:cNvPr id="19495" name="Slide Number Placeholder 9"/>
          <p:cNvSpPr>
            <a:spLocks noGrp="1"/>
          </p:cNvSpPr>
          <p:nvPr>
            <p:ph type="sldNum" sz="quarter" idx="11"/>
          </p:nvPr>
        </p:nvSpPr>
        <p:spPr bwMode="auto">
          <a:noFill/>
          <a:ln>
            <a:miter lim="800000"/>
            <a:headEnd/>
            <a:tailEnd/>
          </a:ln>
        </p:spPr>
        <p:txBody>
          <a:bodyPr/>
          <a:lstStyle/>
          <a:p>
            <a:fld id="{09800E33-9C13-4FBF-824B-D5EF022E44A4}" type="slidenum">
              <a:rPr lang="en-US" smtClean="0">
                <a:ea typeface="MS PGothic"/>
                <a:cs typeface="MS PGothic"/>
              </a:rPr>
              <a:pPr/>
              <a:t>3</a:t>
            </a:fld>
            <a:endParaRPr lang="en-US">
              <a:ea typeface="MS PGothic"/>
              <a:cs typeface="MS PGothic"/>
            </a:endParaRPr>
          </a:p>
        </p:txBody>
      </p:sp>
      <p:graphicFrame>
        <p:nvGraphicFramePr>
          <p:cNvPr id="2" name="Diagram 1"/>
          <p:cNvGraphicFramePr/>
          <p:nvPr>
            <p:extLst>
              <p:ext uri="{D42A27DB-BD31-4B8C-83A1-F6EECF244321}">
                <p14:modId xmlns:p14="http://schemas.microsoft.com/office/powerpoint/2010/main" val="2819867837"/>
              </p:ext>
            </p:extLst>
          </p:nvPr>
        </p:nvGraphicFramePr>
        <p:xfrm>
          <a:off x="457200" y="1295400"/>
          <a:ext cx="8382000" cy="5181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81000"/>
            <a:ext cx="4800600" cy="838200"/>
          </a:xfrm>
        </p:spPr>
        <p:txBody>
          <a:bodyPr/>
          <a:lstStyle/>
          <a:p>
            <a:r>
              <a:rPr lang="en-CA" sz="3200" dirty="0"/>
              <a:t>Coordinators</a:t>
            </a:r>
            <a:endParaRPr lang="fr-CA" sz="32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645113209"/>
              </p:ext>
            </p:extLst>
          </p:nvPr>
        </p:nvGraphicFramePr>
        <p:xfrm>
          <a:off x="136358" y="1115219"/>
          <a:ext cx="8763001" cy="5397414"/>
        </p:xfrm>
        <a:graphic>
          <a:graphicData uri="http://schemas.openxmlformats.org/drawingml/2006/table">
            <a:tbl>
              <a:tblPr>
                <a:tableStyleId>{5C22544A-7EE6-4342-B048-85BDC9FD1C3A}</a:tableStyleId>
              </a:tblPr>
              <a:tblGrid>
                <a:gridCol w="381000">
                  <a:extLst>
                    <a:ext uri="{9D8B030D-6E8A-4147-A177-3AD203B41FA5}">
                      <a16:colId xmlns:a16="http://schemas.microsoft.com/office/drawing/2014/main" val="20000"/>
                    </a:ext>
                  </a:extLst>
                </a:gridCol>
                <a:gridCol w="3810000">
                  <a:extLst>
                    <a:ext uri="{9D8B030D-6E8A-4147-A177-3AD203B41FA5}">
                      <a16:colId xmlns:a16="http://schemas.microsoft.com/office/drawing/2014/main" val="20001"/>
                    </a:ext>
                  </a:extLst>
                </a:gridCol>
                <a:gridCol w="457200">
                  <a:extLst>
                    <a:ext uri="{9D8B030D-6E8A-4147-A177-3AD203B41FA5}">
                      <a16:colId xmlns:a16="http://schemas.microsoft.com/office/drawing/2014/main" val="20002"/>
                    </a:ext>
                  </a:extLst>
                </a:gridCol>
                <a:gridCol w="4114801">
                  <a:extLst>
                    <a:ext uri="{9D8B030D-6E8A-4147-A177-3AD203B41FA5}">
                      <a16:colId xmlns:a16="http://schemas.microsoft.com/office/drawing/2014/main" val="20003"/>
                    </a:ext>
                  </a:extLst>
                </a:gridCol>
              </a:tblGrid>
              <a:tr h="292385">
                <a:tc>
                  <a:txBody>
                    <a:bodyPr/>
                    <a:lstStyle/>
                    <a:p>
                      <a:pPr marL="0" marR="0">
                        <a:spcBef>
                          <a:spcPts val="0"/>
                        </a:spcBef>
                        <a:spcAft>
                          <a:spcPts val="0"/>
                        </a:spcAft>
                      </a:pPr>
                      <a:r>
                        <a:rPr lang="es-ES_tradnl" sz="1300" dirty="0">
                          <a:effectLst/>
                          <a:uFill>
                            <a:solidFill>
                              <a:srgbClr val="000000"/>
                            </a:solidFill>
                          </a:uFill>
                        </a:rPr>
                        <a:t>1.1</a:t>
                      </a:r>
                      <a:endParaRPr lang="fr-CA" sz="1300" dirty="0">
                        <a:solidFill>
                          <a:srgbClr val="000000"/>
                        </a:solidFill>
                        <a:effectLst/>
                        <a:uFill>
                          <a:solidFill>
                            <a:srgbClr val="000000"/>
                          </a:solidFill>
                        </a:uFill>
                        <a:latin typeface="Times New Roman"/>
                        <a:ea typeface="Arial Unicode MS"/>
                      </a:endParaRPr>
                    </a:p>
                  </a:txBody>
                  <a:tcPr marL="0" marR="0" marT="42333" marB="42333"/>
                </a:tc>
                <a:tc>
                  <a:txBody>
                    <a:bodyPr/>
                    <a:lstStyle/>
                    <a:p>
                      <a:pPr marL="0" marR="0">
                        <a:spcBef>
                          <a:spcPts val="0"/>
                        </a:spcBef>
                        <a:spcAft>
                          <a:spcPts val="0"/>
                        </a:spcAft>
                      </a:pPr>
                      <a:r>
                        <a:rPr lang="en-US" sz="1300" dirty="0" err="1">
                          <a:effectLst/>
                          <a:uFill>
                            <a:solidFill>
                              <a:srgbClr val="000000"/>
                            </a:solidFill>
                          </a:uFill>
                        </a:rPr>
                        <a:t>Flávio</a:t>
                      </a:r>
                      <a:r>
                        <a:rPr lang="en-US" sz="1300" dirty="0">
                          <a:effectLst/>
                          <a:uFill>
                            <a:solidFill>
                              <a:srgbClr val="000000"/>
                            </a:solidFill>
                          </a:uFill>
                        </a:rPr>
                        <a:t> ARCHANGELO (B) </a:t>
                      </a:r>
                      <a:r>
                        <a:rPr lang="en-US" sz="1300" u="sng" dirty="0">
                          <a:solidFill>
                            <a:srgbClr val="3333FF"/>
                          </a:solidFill>
                          <a:effectLst/>
                          <a:uFill>
                            <a:solidFill>
                              <a:srgbClr val="000000"/>
                            </a:solidFill>
                          </a:uFill>
                        </a:rPr>
                        <a:t>flavio.archangelo@labre.org.br</a:t>
                      </a:r>
                      <a:endParaRPr lang="fr-CA" sz="1300" dirty="0">
                        <a:solidFill>
                          <a:srgbClr val="000000"/>
                        </a:solidFill>
                        <a:effectLst/>
                        <a:uFill>
                          <a:solidFill>
                            <a:srgbClr val="000000"/>
                          </a:solidFill>
                        </a:uFill>
                        <a:latin typeface="Times New Roman"/>
                        <a:ea typeface="Arial Unicode MS"/>
                      </a:endParaRPr>
                    </a:p>
                  </a:txBody>
                  <a:tcPr marL="0" marR="0" marT="42333" marB="42333"/>
                </a:tc>
                <a:tc>
                  <a:txBody>
                    <a:bodyPr/>
                    <a:lstStyle/>
                    <a:p>
                      <a:pPr marL="0" marR="0">
                        <a:spcBef>
                          <a:spcPts val="0"/>
                        </a:spcBef>
                        <a:spcAft>
                          <a:spcPts val="0"/>
                        </a:spcAft>
                      </a:pPr>
                      <a:r>
                        <a:rPr lang="es-ES_tradnl" sz="1300" dirty="0">
                          <a:effectLst/>
                          <a:uFill>
                            <a:solidFill>
                              <a:srgbClr val="000000"/>
                            </a:solidFill>
                          </a:uFill>
                        </a:rPr>
                        <a:t>1.15</a:t>
                      </a:r>
                      <a:endParaRPr lang="fr-CA" sz="1300" dirty="0">
                        <a:solidFill>
                          <a:srgbClr val="000000"/>
                        </a:solidFill>
                        <a:effectLst/>
                        <a:uFill>
                          <a:solidFill>
                            <a:srgbClr val="000000"/>
                          </a:solidFill>
                        </a:uFill>
                        <a:latin typeface="Times New Roman"/>
                        <a:ea typeface="Arial Unicode MS"/>
                      </a:endParaRPr>
                    </a:p>
                  </a:txBody>
                  <a:tcPr marL="57150" marR="57150" marT="0" marB="0"/>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300" dirty="0">
                          <a:effectLst/>
                          <a:uFill>
                            <a:solidFill>
                              <a:srgbClr val="000000"/>
                            </a:solidFill>
                          </a:uFill>
                        </a:rPr>
                        <a:t>José</a:t>
                      </a:r>
                      <a:r>
                        <a:rPr lang="en-US" sz="1300" baseline="0" dirty="0">
                          <a:effectLst/>
                          <a:uFill>
                            <a:solidFill>
                              <a:srgbClr val="000000"/>
                            </a:solidFill>
                          </a:uFill>
                        </a:rPr>
                        <a:t> COSTA (CAN) </a:t>
                      </a:r>
                      <a:r>
                        <a:rPr lang="pt-BR" sz="1300" u="sng" kern="1200" dirty="0">
                          <a:solidFill>
                            <a:srgbClr val="3333FF"/>
                          </a:solidFill>
                          <a:effectLst/>
                          <a:uFill>
                            <a:solidFill>
                              <a:srgbClr val="000000"/>
                            </a:solidFill>
                          </a:uFill>
                          <a:latin typeface="+mn-lt"/>
                          <a:ea typeface="+mn-ea"/>
                          <a:cs typeface="+mn-cs"/>
                          <a:hlinkClick r:id="rId3"/>
                        </a:rPr>
                        <a:t>jose.costa@ericsson.com</a:t>
                      </a:r>
                      <a:endParaRPr lang="fr-CA" sz="1300" u="sng" kern="1200" dirty="0">
                        <a:solidFill>
                          <a:srgbClr val="3333FF"/>
                        </a:solidFill>
                        <a:effectLst/>
                        <a:uFill>
                          <a:solidFill>
                            <a:srgbClr val="000000"/>
                          </a:solidFill>
                        </a:uFill>
                        <a:latin typeface="+mn-lt"/>
                        <a:ea typeface="+mn-ea"/>
                        <a:cs typeface="+mn-cs"/>
                      </a:endParaRPr>
                    </a:p>
                  </a:txBody>
                  <a:tcPr marL="57150" marR="57150" marT="0" marB="0"/>
                </a:tc>
                <a:extLst>
                  <a:ext uri="{0D108BD9-81ED-4DB2-BD59-A6C34878D82A}">
                    <a16:rowId xmlns:a16="http://schemas.microsoft.com/office/drawing/2014/main" val="10000"/>
                  </a:ext>
                </a:extLst>
              </a:tr>
              <a:tr h="292384">
                <a:tc>
                  <a:txBody>
                    <a:bodyPr/>
                    <a:lstStyle/>
                    <a:p>
                      <a:pPr marL="0" marR="0">
                        <a:spcBef>
                          <a:spcPts val="0"/>
                        </a:spcBef>
                        <a:spcAft>
                          <a:spcPts val="0"/>
                        </a:spcAft>
                      </a:pPr>
                      <a:r>
                        <a:rPr lang="es-ES_tradnl" sz="1300">
                          <a:effectLst/>
                          <a:uFill>
                            <a:solidFill>
                              <a:srgbClr val="000000"/>
                            </a:solidFill>
                          </a:uFill>
                        </a:rPr>
                        <a:t>1.2</a:t>
                      </a:r>
                      <a:endParaRPr lang="fr-CA" sz="1300">
                        <a:solidFill>
                          <a:srgbClr val="000000"/>
                        </a:solidFill>
                        <a:effectLst/>
                        <a:uFill>
                          <a:solidFill>
                            <a:srgbClr val="000000"/>
                          </a:solidFill>
                        </a:uFill>
                        <a:latin typeface="Times New Roman"/>
                        <a:ea typeface="Arial Unicode MS"/>
                      </a:endParaRPr>
                    </a:p>
                  </a:txBody>
                  <a:tcPr marL="0" marR="0" marT="42333" marB="42333"/>
                </a:tc>
                <a:tc>
                  <a:txBody>
                    <a:bodyPr/>
                    <a:lstStyle/>
                    <a:p>
                      <a:pPr marL="0" marR="0">
                        <a:spcBef>
                          <a:spcPts val="0"/>
                        </a:spcBef>
                        <a:spcAft>
                          <a:spcPts val="0"/>
                        </a:spcAft>
                      </a:pPr>
                      <a:r>
                        <a:rPr lang="fr-CA" sz="1300" dirty="0">
                          <a:effectLst/>
                          <a:uFill>
                            <a:solidFill>
                              <a:srgbClr val="000000"/>
                            </a:solidFill>
                          </a:uFill>
                        </a:rPr>
                        <a:t>Thomas Von </a:t>
                      </a:r>
                      <a:r>
                        <a:rPr lang="fr-CA" sz="1300" dirty="0" err="1">
                          <a:effectLst/>
                          <a:uFill>
                            <a:solidFill>
                              <a:srgbClr val="000000"/>
                            </a:solidFill>
                          </a:uFill>
                        </a:rPr>
                        <a:t>Deak</a:t>
                      </a:r>
                      <a:r>
                        <a:rPr lang="fr-CA" sz="1300" dirty="0">
                          <a:effectLst/>
                          <a:uFill>
                            <a:solidFill>
                              <a:srgbClr val="000000"/>
                            </a:solidFill>
                          </a:uFill>
                        </a:rPr>
                        <a:t> (USA) </a:t>
                      </a:r>
                      <a:r>
                        <a:rPr lang="fr-CA" sz="1300" u="sng" dirty="0">
                          <a:effectLst/>
                          <a:uFill>
                            <a:solidFill>
                              <a:srgbClr val="000000"/>
                            </a:solidFill>
                          </a:uFill>
                          <a:hlinkClick r:id="rId4"/>
                        </a:rPr>
                        <a:t>thomas.vondeak@aces-inc.com</a:t>
                      </a:r>
                      <a:r>
                        <a:rPr lang="en-US" sz="1300" u="sng" dirty="0">
                          <a:effectLst/>
                          <a:uFill>
                            <a:solidFill>
                              <a:srgbClr val="000000"/>
                            </a:solidFill>
                          </a:uFill>
                        </a:rPr>
                        <a:t> </a:t>
                      </a:r>
                      <a:endParaRPr lang="fr-CA" sz="1300" dirty="0">
                        <a:solidFill>
                          <a:srgbClr val="000000"/>
                        </a:solidFill>
                        <a:effectLst/>
                        <a:uFill>
                          <a:solidFill>
                            <a:srgbClr val="000000"/>
                          </a:solidFill>
                        </a:uFill>
                        <a:latin typeface="Times New Roman"/>
                        <a:ea typeface="Arial Unicode MS"/>
                      </a:endParaRPr>
                    </a:p>
                  </a:txBody>
                  <a:tcPr marL="0" marR="0" marT="42333" marB="42333"/>
                </a:tc>
                <a:tc>
                  <a:txBody>
                    <a:bodyPr/>
                    <a:lstStyle/>
                    <a:p>
                      <a:pPr marL="0" marR="0">
                        <a:spcBef>
                          <a:spcPts val="0"/>
                        </a:spcBef>
                        <a:spcAft>
                          <a:spcPts val="0"/>
                        </a:spcAft>
                      </a:pPr>
                      <a:r>
                        <a:rPr lang="es-ES_tradnl" sz="1300" dirty="0">
                          <a:effectLst/>
                          <a:uFill>
                            <a:solidFill>
                              <a:srgbClr val="000000"/>
                            </a:solidFill>
                          </a:uFill>
                        </a:rPr>
                        <a:t>1.16</a:t>
                      </a:r>
                      <a:endParaRPr lang="fr-CA" sz="1300" dirty="0">
                        <a:solidFill>
                          <a:srgbClr val="000000"/>
                        </a:solidFill>
                        <a:effectLst/>
                        <a:uFill>
                          <a:solidFill>
                            <a:srgbClr val="000000"/>
                          </a:solidFill>
                        </a:uFill>
                        <a:latin typeface="Times New Roman"/>
                        <a:ea typeface="Arial Unicode MS"/>
                      </a:endParaRPr>
                    </a:p>
                  </a:txBody>
                  <a:tcPr marL="57150" marR="57150" marT="0" marB="0"/>
                </a:tc>
                <a:tc>
                  <a:txBody>
                    <a:bodyPr/>
                    <a:lstStyle/>
                    <a:p>
                      <a:pPr marL="0" marR="0">
                        <a:spcBef>
                          <a:spcPts val="0"/>
                        </a:spcBef>
                        <a:spcAft>
                          <a:spcPts val="0"/>
                        </a:spcAft>
                      </a:pPr>
                      <a:r>
                        <a:rPr lang="en-US" sz="1300" dirty="0"/>
                        <a:t>Jayne STANCAVAGE (USA) </a:t>
                      </a:r>
                      <a:r>
                        <a:rPr lang="en-US" sz="1300" u="sng" dirty="0">
                          <a:effectLst/>
                          <a:uFill>
                            <a:solidFill>
                              <a:srgbClr val="000000"/>
                            </a:solidFill>
                          </a:uFill>
                          <a:hlinkClick r:id="rId5"/>
                        </a:rPr>
                        <a:t>jayne.stancavage@intel.com</a:t>
                      </a:r>
                      <a:endParaRPr lang="fr-CA" sz="1300" dirty="0">
                        <a:solidFill>
                          <a:srgbClr val="000000"/>
                        </a:solidFill>
                        <a:effectLst/>
                        <a:uFill>
                          <a:solidFill>
                            <a:srgbClr val="000000"/>
                          </a:solidFill>
                        </a:uFill>
                        <a:latin typeface="Times New Roman"/>
                        <a:ea typeface="Arial Unicode MS"/>
                      </a:endParaRPr>
                    </a:p>
                  </a:txBody>
                  <a:tcPr marL="57150" marR="57150" marT="0" marB="0"/>
                </a:tc>
                <a:extLst>
                  <a:ext uri="{0D108BD9-81ED-4DB2-BD59-A6C34878D82A}">
                    <a16:rowId xmlns:a16="http://schemas.microsoft.com/office/drawing/2014/main" val="10001"/>
                  </a:ext>
                </a:extLst>
              </a:tr>
              <a:tr h="292384">
                <a:tc>
                  <a:txBody>
                    <a:bodyPr/>
                    <a:lstStyle/>
                    <a:p>
                      <a:pPr marL="0" marR="0">
                        <a:spcBef>
                          <a:spcPts val="0"/>
                        </a:spcBef>
                        <a:spcAft>
                          <a:spcPts val="0"/>
                        </a:spcAft>
                      </a:pPr>
                      <a:r>
                        <a:rPr lang="es-ES_tradnl" sz="1300" dirty="0">
                          <a:effectLst/>
                          <a:uFill>
                            <a:solidFill>
                              <a:srgbClr val="000000"/>
                            </a:solidFill>
                          </a:uFill>
                        </a:rPr>
                        <a:t>1.3</a:t>
                      </a:r>
                      <a:endParaRPr lang="fr-CA" sz="1300" dirty="0">
                        <a:solidFill>
                          <a:srgbClr val="000000"/>
                        </a:solidFill>
                        <a:effectLst/>
                        <a:uFill>
                          <a:solidFill>
                            <a:srgbClr val="000000"/>
                          </a:solidFill>
                        </a:uFill>
                        <a:latin typeface="Times New Roman"/>
                        <a:ea typeface="Arial Unicode MS"/>
                      </a:endParaRPr>
                    </a:p>
                  </a:txBody>
                  <a:tcPr marL="0" marR="0" marT="42333" marB="42333"/>
                </a:tc>
                <a:tc>
                  <a:txBody>
                    <a:bodyPr/>
                    <a:lstStyle/>
                    <a:p>
                      <a:pPr marL="0" marR="0">
                        <a:spcBef>
                          <a:spcPts val="0"/>
                        </a:spcBef>
                        <a:spcAft>
                          <a:spcPts val="0"/>
                        </a:spcAft>
                      </a:pPr>
                      <a:r>
                        <a:rPr lang="fr-CA" sz="1300" dirty="0">
                          <a:solidFill>
                            <a:schemeClr val="dk1"/>
                          </a:solidFill>
                          <a:effectLst/>
                          <a:uFill>
                            <a:solidFill>
                              <a:srgbClr val="000000"/>
                            </a:solidFill>
                          </a:uFill>
                          <a:latin typeface="+mn-lt"/>
                          <a:ea typeface="+mn-ea"/>
                        </a:rPr>
                        <a:t>James MENTZER (USA) </a:t>
                      </a:r>
                      <a:r>
                        <a:rPr lang="fr-CA" sz="1300" dirty="0">
                          <a:solidFill>
                            <a:schemeClr val="dk1"/>
                          </a:solidFill>
                          <a:effectLst/>
                          <a:uFill>
                            <a:solidFill>
                              <a:srgbClr val="000000"/>
                            </a:solidFill>
                          </a:uFill>
                          <a:latin typeface="+mn-lt"/>
                          <a:ea typeface="+mn-ea"/>
                          <a:hlinkClick r:id="rId6"/>
                        </a:rPr>
                        <a:t>james.mentzer@noaa.gov</a:t>
                      </a:r>
                      <a:endParaRPr lang="fr-CA" sz="1300" dirty="0">
                        <a:solidFill>
                          <a:srgbClr val="3333FF"/>
                        </a:solidFill>
                        <a:effectLst/>
                        <a:uFill>
                          <a:solidFill>
                            <a:srgbClr val="000000"/>
                          </a:solidFill>
                        </a:uFill>
                        <a:latin typeface="Times New Roman"/>
                        <a:ea typeface="Arial Unicode MS"/>
                      </a:endParaRPr>
                    </a:p>
                  </a:txBody>
                  <a:tcPr marL="0" marR="0" marT="42333" marB="42333"/>
                </a:tc>
                <a:tc>
                  <a:txBody>
                    <a:bodyPr/>
                    <a:lstStyle/>
                    <a:p>
                      <a:pPr marL="0" marR="0">
                        <a:spcBef>
                          <a:spcPts val="0"/>
                        </a:spcBef>
                        <a:spcAft>
                          <a:spcPts val="0"/>
                        </a:spcAft>
                      </a:pPr>
                      <a:r>
                        <a:rPr lang="fr-CA" sz="1300" dirty="0">
                          <a:solidFill>
                            <a:srgbClr val="000000"/>
                          </a:solidFill>
                          <a:effectLst/>
                          <a:uFill>
                            <a:solidFill>
                              <a:srgbClr val="000000"/>
                            </a:solidFill>
                          </a:uFill>
                          <a:latin typeface="+mn-lt"/>
                          <a:ea typeface="Arial Unicode MS"/>
                        </a:rPr>
                        <a:t>2/4</a:t>
                      </a:r>
                    </a:p>
                  </a:txBody>
                  <a:tcPr marL="57150" marR="57150" marT="0" marB="0"/>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300" dirty="0">
                          <a:effectLst/>
                          <a:uFill>
                            <a:solidFill>
                              <a:srgbClr val="000000"/>
                            </a:solidFill>
                          </a:uFill>
                        </a:rPr>
                        <a:t>Carolina JACQUET (PRG) </a:t>
                      </a:r>
                      <a:r>
                        <a:rPr lang="en-US" sz="1300" u="sng" dirty="0">
                          <a:solidFill>
                            <a:srgbClr val="3333FF"/>
                          </a:solidFill>
                          <a:effectLst/>
                          <a:uFill>
                            <a:solidFill>
                              <a:srgbClr val="000000"/>
                            </a:solidFill>
                          </a:uFill>
                        </a:rPr>
                        <a:t>carolina.jacquet@conatel.gov.py</a:t>
                      </a:r>
                      <a:endParaRPr lang="fr-CA" sz="1300" dirty="0">
                        <a:solidFill>
                          <a:schemeClr val="tx1">
                            <a:lumMod val="95000"/>
                            <a:lumOff val="5000"/>
                          </a:schemeClr>
                        </a:solidFill>
                        <a:effectLst/>
                        <a:uFill>
                          <a:solidFill>
                            <a:srgbClr val="000000"/>
                          </a:solidFill>
                        </a:uFill>
                        <a:latin typeface="+mn-lt"/>
                        <a:ea typeface="Arial Unicode MS"/>
                      </a:endParaRPr>
                    </a:p>
                  </a:txBody>
                  <a:tcPr marL="57150" marR="57150" marT="0" marB="0"/>
                </a:tc>
                <a:extLst>
                  <a:ext uri="{0D108BD9-81ED-4DB2-BD59-A6C34878D82A}">
                    <a16:rowId xmlns:a16="http://schemas.microsoft.com/office/drawing/2014/main" val="3992765807"/>
                  </a:ext>
                </a:extLst>
              </a:tr>
              <a:tr h="294230">
                <a:tc>
                  <a:txBody>
                    <a:bodyPr/>
                    <a:lstStyle/>
                    <a:p>
                      <a:pPr marL="0" marR="0">
                        <a:spcBef>
                          <a:spcPts val="0"/>
                        </a:spcBef>
                        <a:spcAft>
                          <a:spcPts val="0"/>
                        </a:spcAft>
                      </a:pPr>
                      <a:r>
                        <a:rPr lang="en-US" sz="1300" dirty="0">
                          <a:effectLst/>
                          <a:uFill>
                            <a:solidFill>
                              <a:srgbClr val="000000"/>
                            </a:solidFill>
                          </a:uFill>
                        </a:rPr>
                        <a:t>1.4</a:t>
                      </a:r>
                      <a:endParaRPr lang="fr-CA" sz="1300" dirty="0">
                        <a:solidFill>
                          <a:srgbClr val="000000"/>
                        </a:solidFill>
                        <a:effectLst/>
                        <a:uFill>
                          <a:solidFill>
                            <a:srgbClr val="000000"/>
                          </a:solidFill>
                        </a:uFill>
                        <a:latin typeface="Times New Roman"/>
                        <a:ea typeface="Arial Unicode MS"/>
                      </a:endParaRPr>
                    </a:p>
                  </a:txBody>
                  <a:tcPr marL="0" marR="0" marT="42333" marB="42333"/>
                </a:tc>
                <a:tc>
                  <a:txBody>
                    <a:bodyPr/>
                    <a:lstStyle/>
                    <a:p>
                      <a:pPr marL="0" marR="0">
                        <a:spcBef>
                          <a:spcPts val="0"/>
                        </a:spcBef>
                        <a:spcAft>
                          <a:spcPts val="0"/>
                        </a:spcAft>
                      </a:pPr>
                      <a:r>
                        <a:rPr lang="en-US" sz="1300" baseline="0" dirty="0">
                          <a:solidFill>
                            <a:schemeClr val="tx1"/>
                          </a:solidFill>
                          <a:effectLst/>
                          <a:uFill>
                            <a:solidFill>
                              <a:srgbClr val="000000"/>
                            </a:solidFill>
                          </a:uFill>
                          <a:latin typeface="+mn-lt"/>
                          <a:ea typeface="+mn-ea"/>
                        </a:rPr>
                        <a:t>Giselle CREESER (USA) </a:t>
                      </a:r>
                      <a:r>
                        <a:rPr lang="en-US" sz="1300" baseline="0" dirty="0">
                          <a:solidFill>
                            <a:schemeClr val="dk1"/>
                          </a:solidFill>
                          <a:effectLst/>
                          <a:uFill>
                            <a:solidFill>
                              <a:srgbClr val="000000"/>
                            </a:solidFill>
                          </a:uFill>
                          <a:latin typeface="+mn-lt"/>
                          <a:ea typeface="+mn-ea"/>
                          <a:hlinkClick r:id="rId7"/>
                        </a:rPr>
                        <a:t>gisellec.creeser@intelsat.com</a:t>
                      </a:r>
                      <a:endParaRPr lang="fr-CA" sz="1300" dirty="0">
                        <a:solidFill>
                          <a:srgbClr val="000000"/>
                        </a:solidFill>
                        <a:effectLst/>
                        <a:uFill>
                          <a:solidFill>
                            <a:srgbClr val="000000"/>
                          </a:solidFill>
                        </a:uFill>
                        <a:latin typeface="Times New Roman"/>
                        <a:ea typeface="Arial Unicode MS"/>
                      </a:endParaRPr>
                    </a:p>
                  </a:txBody>
                  <a:tcPr marL="0" marR="0" marT="42333" marB="42333"/>
                </a:tc>
                <a:tc>
                  <a:txBody>
                    <a:bodyPr/>
                    <a:lstStyle/>
                    <a:p>
                      <a:pPr marL="0" marR="0">
                        <a:spcBef>
                          <a:spcPts val="0"/>
                        </a:spcBef>
                        <a:spcAft>
                          <a:spcPts val="0"/>
                        </a:spcAft>
                      </a:pPr>
                      <a:r>
                        <a:rPr lang="es-ES_tradnl" sz="1300" dirty="0">
                          <a:effectLst/>
                          <a:uFill>
                            <a:solidFill>
                              <a:srgbClr val="000000"/>
                            </a:solidFill>
                          </a:uFill>
                        </a:rPr>
                        <a:t>7</a:t>
                      </a:r>
                      <a:endParaRPr lang="fr-CA" sz="1300" dirty="0">
                        <a:solidFill>
                          <a:srgbClr val="000000"/>
                        </a:solidFill>
                        <a:effectLst/>
                        <a:uFill>
                          <a:solidFill>
                            <a:srgbClr val="000000"/>
                          </a:solidFill>
                        </a:uFill>
                        <a:latin typeface="Times New Roman"/>
                        <a:ea typeface="Arial Unicode MS"/>
                      </a:endParaRPr>
                    </a:p>
                  </a:txBody>
                  <a:tcPr marL="57150" marR="57150" marT="0" marB="0"/>
                </a:tc>
                <a:tc>
                  <a:txBody>
                    <a:bodyPr/>
                    <a:lstStyle/>
                    <a:p>
                      <a:pPr marL="0" marR="0">
                        <a:spcBef>
                          <a:spcPts val="0"/>
                        </a:spcBef>
                        <a:spcAft>
                          <a:spcPts val="0"/>
                        </a:spcAft>
                      </a:pPr>
                      <a:r>
                        <a:rPr lang="fr-CA" sz="1300" dirty="0">
                          <a:effectLst/>
                          <a:uFill>
                            <a:solidFill>
                              <a:srgbClr val="000000"/>
                            </a:solidFill>
                          </a:uFill>
                        </a:rPr>
                        <a:t>Michelle CALDEIRA (B)  </a:t>
                      </a:r>
                      <a:r>
                        <a:rPr lang="fr-CA" sz="1300" u="sng" dirty="0">
                          <a:solidFill>
                            <a:srgbClr val="3333FF"/>
                          </a:solidFill>
                          <a:effectLst/>
                          <a:uFill>
                            <a:solidFill>
                              <a:srgbClr val="000000"/>
                            </a:solidFill>
                          </a:uFill>
                        </a:rPr>
                        <a:t>michelle.caldeira@ses.com</a:t>
                      </a:r>
                      <a:endParaRPr lang="fr-CA" sz="1300" dirty="0">
                        <a:solidFill>
                          <a:srgbClr val="3333FF"/>
                        </a:solidFill>
                        <a:effectLst/>
                        <a:uFill>
                          <a:solidFill>
                            <a:srgbClr val="000000"/>
                          </a:solidFill>
                        </a:uFill>
                        <a:latin typeface="Times New Roman"/>
                        <a:ea typeface="Arial Unicode MS"/>
                      </a:endParaRPr>
                    </a:p>
                  </a:txBody>
                  <a:tcPr marL="57150" marR="57150" marT="0" marB="0"/>
                </a:tc>
                <a:extLst>
                  <a:ext uri="{0D108BD9-81ED-4DB2-BD59-A6C34878D82A}">
                    <a16:rowId xmlns:a16="http://schemas.microsoft.com/office/drawing/2014/main" val="10002"/>
                  </a:ext>
                </a:extLst>
              </a:tr>
              <a:tr h="294230">
                <a:tc>
                  <a:txBody>
                    <a:bodyPr/>
                    <a:lstStyle/>
                    <a:p>
                      <a:pPr marL="0" marR="0">
                        <a:spcBef>
                          <a:spcPts val="0"/>
                        </a:spcBef>
                        <a:spcAft>
                          <a:spcPts val="0"/>
                        </a:spcAft>
                      </a:pPr>
                      <a:r>
                        <a:rPr lang="es-ES_tradnl" sz="1300">
                          <a:effectLst/>
                          <a:uFill>
                            <a:solidFill>
                              <a:srgbClr val="000000"/>
                            </a:solidFill>
                          </a:uFill>
                        </a:rPr>
                        <a:t>1.5</a:t>
                      </a:r>
                      <a:endParaRPr lang="fr-CA" sz="1300">
                        <a:solidFill>
                          <a:srgbClr val="000000"/>
                        </a:solidFill>
                        <a:effectLst/>
                        <a:uFill>
                          <a:solidFill>
                            <a:srgbClr val="000000"/>
                          </a:solidFill>
                        </a:uFill>
                        <a:latin typeface="Times New Roman"/>
                        <a:ea typeface="Arial Unicode MS"/>
                      </a:endParaRPr>
                    </a:p>
                  </a:txBody>
                  <a:tcPr marL="0" marR="0" marT="42333" marB="42333"/>
                </a:tc>
                <a:tc>
                  <a:txBody>
                    <a:bodyPr/>
                    <a:lstStyle/>
                    <a:p>
                      <a:pPr marL="0" marR="0">
                        <a:spcBef>
                          <a:spcPts val="0"/>
                        </a:spcBef>
                        <a:spcAft>
                          <a:spcPts val="0"/>
                        </a:spcAft>
                      </a:pPr>
                      <a:r>
                        <a:rPr lang="en-US" sz="1300" dirty="0">
                          <a:effectLst/>
                        </a:rPr>
                        <a:t>Robert</a:t>
                      </a:r>
                      <a:r>
                        <a:rPr lang="en-US" sz="1300" baseline="0" dirty="0">
                          <a:effectLst/>
                        </a:rPr>
                        <a:t> NELSON</a:t>
                      </a:r>
                      <a:r>
                        <a:rPr lang="en-US" sz="1300" dirty="0">
                          <a:effectLst/>
                        </a:rPr>
                        <a:t> (USA) </a:t>
                      </a:r>
                      <a:r>
                        <a:rPr lang="es-MX" sz="1300" u="sng" dirty="0">
                          <a:effectLst/>
                          <a:hlinkClick r:id="rId8"/>
                        </a:rPr>
                        <a:t>robert.nelson@fcc.gov</a:t>
                      </a:r>
                      <a:endParaRPr lang="fr-CA" sz="1300" dirty="0">
                        <a:effectLst/>
                        <a:latin typeface="Times New Roman"/>
                        <a:ea typeface="Times New Roman"/>
                      </a:endParaRPr>
                    </a:p>
                  </a:txBody>
                  <a:tcPr marL="0" marR="0" marT="42333" marB="42333"/>
                </a:tc>
                <a:tc>
                  <a:txBody>
                    <a:bodyPr/>
                    <a:lstStyle/>
                    <a:p>
                      <a:pPr marL="0" marR="0">
                        <a:spcBef>
                          <a:spcPts val="0"/>
                        </a:spcBef>
                        <a:spcAft>
                          <a:spcPts val="0"/>
                        </a:spcAft>
                      </a:pPr>
                      <a:r>
                        <a:rPr lang="en-US" sz="1300" dirty="0">
                          <a:effectLst/>
                          <a:uFill>
                            <a:solidFill>
                              <a:srgbClr val="000000"/>
                            </a:solidFill>
                          </a:uFill>
                        </a:rPr>
                        <a:t>9.1.1</a:t>
                      </a:r>
                      <a:endParaRPr lang="fr-CA" sz="1300" dirty="0">
                        <a:solidFill>
                          <a:srgbClr val="000000"/>
                        </a:solidFill>
                        <a:effectLst/>
                        <a:uFill>
                          <a:solidFill>
                            <a:srgbClr val="000000"/>
                          </a:solidFill>
                        </a:uFill>
                        <a:latin typeface="Times New Roman"/>
                        <a:ea typeface="Arial Unicode MS"/>
                      </a:endParaRPr>
                    </a:p>
                  </a:txBody>
                  <a:tcPr marL="57150" marR="57150" marT="0" marB="0"/>
                </a:tc>
                <a:tc>
                  <a:txBody>
                    <a:bodyPr/>
                    <a:lstStyle/>
                    <a:p>
                      <a:pPr marL="0" marR="0">
                        <a:spcBef>
                          <a:spcPts val="0"/>
                        </a:spcBef>
                        <a:spcAft>
                          <a:spcPts val="0"/>
                        </a:spcAft>
                      </a:pPr>
                      <a:r>
                        <a:rPr lang="fr-CA" sz="1300" dirty="0">
                          <a:solidFill>
                            <a:schemeClr val="tx1"/>
                          </a:solidFill>
                          <a:effectLst/>
                          <a:uFill>
                            <a:solidFill>
                              <a:srgbClr val="000000"/>
                            </a:solidFill>
                          </a:uFill>
                        </a:rPr>
                        <a:t>Sergio MARQUEZ </a:t>
                      </a:r>
                      <a:r>
                        <a:rPr lang="en-US" sz="1300" dirty="0">
                          <a:solidFill>
                            <a:schemeClr val="tx1"/>
                          </a:solidFill>
                          <a:effectLst/>
                          <a:uFill>
                            <a:solidFill>
                              <a:srgbClr val="000000"/>
                            </a:solidFill>
                          </a:uFill>
                        </a:rPr>
                        <a:t>(MEX) </a:t>
                      </a:r>
                      <a:r>
                        <a:rPr lang="fr-CA" sz="1300" u="sng" dirty="0">
                          <a:solidFill>
                            <a:srgbClr val="3333FF"/>
                          </a:solidFill>
                          <a:effectLst/>
                          <a:uFill>
                            <a:solidFill>
                              <a:srgbClr val="000000"/>
                            </a:solidFill>
                          </a:uFill>
                        </a:rPr>
                        <a:t>sergio.marquez@ift.org.mx</a:t>
                      </a:r>
                      <a:endParaRPr lang="fr-CA" sz="1300" dirty="0">
                        <a:solidFill>
                          <a:srgbClr val="3333FF"/>
                        </a:solidFill>
                        <a:effectLst/>
                        <a:uFill>
                          <a:solidFill>
                            <a:srgbClr val="000000"/>
                          </a:solidFill>
                        </a:uFill>
                        <a:latin typeface="Times New Roman"/>
                        <a:ea typeface="Arial Unicode MS"/>
                      </a:endParaRPr>
                    </a:p>
                  </a:txBody>
                  <a:tcPr marL="57150" marR="57150" marT="0" marB="0"/>
                </a:tc>
                <a:extLst>
                  <a:ext uri="{0D108BD9-81ED-4DB2-BD59-A6C34878D82A}">
                    <a16:rowId xmlns:a16="http://schemas.microsoft.com/office/drawing/2014/main" val="10003"/>
                  </a:ext>
                </a:extLst>
              </a:tr>
              <a:tr h="312223">
                <a:tc>
                  <a:txBody>
                    <a:bodyPr/>
                    <a:lstStyle/>
                    <a:p>
                      <a:pPr marL="0" marR="0">
                        <a:spcBef>
                          <a:spcPts val="0"/>
                        </a:spcBef>
                        <a:spcAft>
                          <a:spcPts val="0"/>
                        </a:spcAft>
                      </a:pPr>
                      <a:r>
                        <a:rPr lang="es-ES_tradnl" sz="1300">
                          <a:effectLst/>
                          <a:uFill>
                            <a:solidFill>
                              <a:srgbClr val="000000"/>
                            </a:solidFill>
                          </a:uFill>
                        </a:rPr>
                        <a:t>1.6</a:t>
                      </a:r>
                      <a:endParaRPr lang="fr-CA" sz="1300">
                        <a:solidFill>
                          <a:srgbClr val="000000"/>
                        </a:solidFill>
                        <a:effectLst/>
                        <a:uFill>
                          <a:solidFill>
                            <a:srgbClr val="000000"/>
                          </a:solidFill>
                        </a:uFill>
                        <a:latin typeface="Times New Roman"/>
                        <a:ea typeface="Arial Unicode MS"/>
                      </a:endParaRPr>
                    </a:p>
                  </a:txBody>
                  <a:tcPr marL="0" marR="0" marT="42333" marB="42333"/>
                </a:tc>
                <a:tc>
                  <a:txBody>
                    <a:bodyPr/>
                    <a:lstStyle/>
                    <a:p>
                      <a:pPr marL="0" marR="0">
                        <a:spcBef>
                          <a:spcPts val="0"/>
                        </a:spcBef>
                        <a:spcAft>
                          <a:spcPts val="0"/>
                        </a:spcAft>
                      </a:pPr>
                      <a:r>
                        <a:rPr lang="fr-CA" sz="1300" dirty="0">
                          <a:effectLst/>
                        </a:rPr>
                        <a:t>Marcella OST (CAN) </a:t>
                      </a:r>
                      <a:r>
                        <a:rPr lang="fr-CA" sz="1300" u="sng" dirty="0">
                          <a:effectLst/>
                          <a:hlinkClick r:id="rId9"/>
                        </a:rPr>
                        <a:t>marcella.s.ost@boeing.com</a:t>
                      </a:r>
                      <a:endParaRPr lang="fr-CA" sz="1300" dirty="0">
                        <a:effectLst/>
                        <a:latin typeface="Times New Roman"/>
                        <a:ea typeface="Times New Roman"/>
                      </a:endParaRPr>
                    </a:p>
                  </a:txBody>
                  <a:tcPr marL="0" marR="0" marT="42333" marB="42333"/>
                </a:tc>
                <a:tc>
                  <a:txBody>
                    <a:bodyPr/>
                    <a:lstStyle/>
                    <a:p>
                      <a:pPr marL="0" marR="0">
                        <a:spcBef>
                          <a:spcPts val="0"/>
                        </a:spcBef>
                        <a:spcAft>
                          <a:spcPts val="0"/>
                        </a:spcAft>
                      </a:pPr>
                      <a:r>
                        <a:rPr lang="en-US" sz="1300">
                          <a:effectLst/>
                          <a:uFill>
                            <a:solidFill>
                              <a:srgbClr val="000000"/>
                            </a:solidFill>
                          </a:uFill>
                        </a:rPr>
                        <a:t>9.1.2</a:t>
                      </a:r>
                      <a:endParaRPr lang="fr-CA" sz="1300">
                        <a:solidFill>
                          <a:srgbClr val="000000"/>
                        </a:solidFill>
                        <a:effectLst/>
                        <a:uFill>
                          <a:solidFill>
                            <a:srgbClr val="000000"/>
                          </a:solidFill>
                        </a:uFill>
                        <a:latin typeface="Times New Roman"/>
                        <a:ea typeface="Arial Unicode MS"/>
                      </a:endParaRPr>
                    </a:p>
                  </a:txBody>
                  <a:tcPr marL="57150" marR="57150" marT="0" marB="0"/>
                </a:tc>
                <a:tc>
                  <a:txBody>
                    <a:bodyPr/>
                    <a:lstStyle/>
                    <a:p>
                      <a:pPr marL="0" marR="0">
                        <a:spcBef>
                          <a:spcPts val="0"/>
                        </a:spcBef>
                        <a:spcAft>
                          <a:spcPts val="0"/>
                        </a:spcAft>
                      </a:pPr>
                      <a:r>
                        <a:rPr lang="en-US" sz="1300" dirty="0">
                          <a:solidFill>
                            <a:schemeClr val="dk1"/>
                          </a:solidFill>
                          <a:effectLst/>
                          <a:uFill>
                            <a:solidFill>
                              <a:srgbClr val="000000"/>
                            </a:solidFill>
                          </a:uFill>
                          <a:latin typeface="+mn-lt"/>
                          <a:ea typeface="+mn-ea"/>
                        </a:rPr>
                        <a:t>Amy</a:t>
                      </a:r>
                      <a:r>
                        <a:rPr lang="en-US" sz="1300" baseline="0" dirty="0">
                          <a:solidFill>
                            <a:schemeClr val="dk1"/>
                          </a:solidFill>
                          <a:effectLst/>
                          <a:uFill>
                            <a:solidFill>
                              <a:srgbClr val="000000"/>
                            </a:solidFill>
                          </a:uFill>
                          <a:latin typeface="+mn-lt"/>
                          <a:ea typeface="+mn-ea"/>
                        </a:rPr>
                        <a:t> SANDERS (USA) </a:t>
                      </a:r>
                      <a:r>
                        <a:rPr lang="en-US" sz="1300" baseline="0" dirty="0">
                          <a:solidFill>
                            <a:schemeClr val="dk1"/>
                          </a:solidFill>
                          <a:effectLst/>
                          <a:uFill>
                            <a:solidFill>
                              <a:srgbClr val="000000"/>
                            </a:solidFill>
                          </a:uFill>
                          <a:latin typeface="+mn-lt"/>
                          <a:ea typeface="+mn-ea"/>
                          <a:hlinkClick r:id="rId10"/>
                        </a:rPr>
                        <a:t>asanders@ntia.gov</a:t>
                      </a:r>
                      <a:endParaRPr lang="fr-CA" sz="1300" dirty="0">
                        <a:solidFill>
                          <a:srgbClr val="000000"/>
                        </a:solidFill>
                        <a:effectLst/>
                        <a:uFill>
                          <a:solidFill>
                            <a:srgbClr val="000000"/>
                          </a:solidFill>
                        </a:uFill>
                        <a:latin typeface="Times New Roman"/>
                        <a:ea typeface="Arial Unicode MS"/>
                      </a:endParaRPr>
                    </a:p>
                  </a:txBody>
                  <a:tcPr marL="57150" marR="57150" marT="0" marB="0"/>
                </a:tc>
                <a:extLst>
                  <a:ext uri="{0D108BD9-81ED-4DB2-BD59-A6C34878D82A}">
                    <a16:rowId xmlns:a16="http://schemas.microsoft.com/office/drawing/2014/main" val="10004"/>
                  </a:ext>
                </a:extLst>
              </a:tr>
              <a:tr h="294230">
                <a:tc>
                  <a:txBody>
                    <a:bodyPr/>
                    <a:lstStyle/>
                    <a:p>
                      <a:pPr marL="0" marR="0">
                        <a:spcBef>
                          <a:spcPts val="0"/>
                        </a:spcBef>
                        <a:spcAft>
                          <a:spcPts val="0"/>
                        </a:spcAft>
                      </a:pPr>
                      <a:r>
                        <a:rPr lang="es-ES_tradnl" sz="1300" dirty="0">
                          <a:effectLst/>
                          <a:uFill>
                            <a:solidFill>
                              <a:srgbClr val="000000"/>
                            </a:solidFill>
                          </a:uFill>
                        </a:rPr>
                        <a:t>1.7</a:t>
                      </a:r>
                      <a:endParaRPr lang="fr-CA" sz="1300" dirty="0">
                        <a:solidFill>
                          <a:srgbClr val="000000"/>
                        </a:solidFill>
                        <a:effectLst/>
                        <a:uFill>
                          <a:solidFill>
                            <a:srgbClr val="000000"/>
                          </a:solidFill>
                        </a:uFill>
                        <a:latin typeface="Times New Roman"/>
                        <a:ea typeface="Arial Unicode MS"/>
                      </a:endParaRPr>
                    </a:p>
                  </a:txBody>
                  <a:tcPr marL="0" marR="0" marT="42333" marB="42333"/>
                </a:tc>
                <a:tc>
                  <a:txBody>
                    <a:bodyPr/>
                    <a:lstStyle/>
                    <a:p>
                      <a:pPr marL="0" marR="0">
                        <a:spcBef>
                          <a:spcPts val="0"/>
                        </a:spcBef>
                        <a:spcAft>
                          <a:spcPts val="0"/>
                        </a:spcAft>
                      </a:pPr>
                      <a:r>
                        <a:rPr lang="fr-CA" sz="1300" dirty="0">
                          <a:effectLst/>
                        </a:rPr>
                        <a:t>Carlos Flores (USA) </a:t>
                      </a:r>
                      <a:r>
                        <a:rPr lang="fr-CA" sz="1300" u="sng" dirty="0">
                          <a:effectLst/>
                          <a:hlinkClick r:id="rId11"/>
                        </a:rPr>
                        <a:t>carlos.flores@noaa.gov</a:t>
                      </a:r>
                      <a:endParaRPr lang="fr-CA" sz="1300" dirty="0">
                        <a:effectLst/>
                        <a:latin typeface="Times New Roman"/>
                        <a:ea typeface="Times New Roman"/>
                      </a:endParaRPr>
                    </a:p>
                  </a:txBody>
                  <a:tcPr marL="0" marR="0" marT="42333" marB="42333"/>
                </a:tc>
                <a:tc>
                  <a:txBody>
                    <a:bodyPr/>
                    <a:lstStyle/>
                    <a:p>
                      <a:pPr marL="0" marR="0">
                        <a:spcBef>
                          <a:spcPts val="0"/>
                        </a:spcBef>
                        <a:spcAft>
                          <a:spcPts val="0"/>
                        </a:spcAft>
                      </a:pPr>
                      <a:r>
                        <a:rPr lang="en-US" sz="1300">
                          <a:effectLst/>
                          <a:uFill>
                            <a:solidFill>
                              <a:srgbClr val="000000"/>
                            </a:solidFill>
                          </a:uFill>
                        </a:rPr>
                        <a:t>9.1.3</a:t>
                      </a:r>
                      <a:endParaRPr lang="fr-CA" sz="1300">
                        <a:solidFill>
                          <a:srgbClr val="000000"/>
                        </a:solidFill>
                        <a:effectLst/>
                        <a:uFill>
                          <a:solidFill>
                            <a:srgbClr val="000000"/>
                          </a:solidFill>
                        </a:uFill>
                        <a:latin typeface="Times New Roman"/>
                        <a:ea typeface="Arial Unicode MS"/>
                      </a:endParaRPr>
                    </a:p>
                  </a:txBody>
                  <a:tcPr marL="57150" marR="57150" marT="0" marB="0"/>
                </a:tc>
                <a:tc>
                  <a:txBody>
                    <a:bodyPr/>
                    <a:lstStyle/>
                    <a:p>
                      <a:r>
                        <a:rPr lang="es-MX" sz="1300" dirty="0" err="1">
                          <a:solidFill>
                            <a:schemeClr val="tx1"/>
                          </a:solidFill>
                          <a:effectLst/>
                          <a:uFill>
                            <a:solidFill>
                              <a:srgbClr val="000000"/>
                            </a:solidFill>
                          </a:uFill>
                        </a:rPr>
                        <a:t>Marcella</a:t>
                      </a:r>
                      <a:r>
                        <a:rPr lang="es-MX" sz="1300" dirty="0">
                          <a:solidFill>
                            <a:schemeClr val="tx1"/>
                          </a:solidFill>
                          <a:effectLst/>
                          <a:uFill>
                            <a:solidFill>
                              <a:srgbClr val="000000"/>
                            </a:solidFill>
                          </a:uFill>
                        </a:rPr>
                        <a:t> OST (CAN) </a:t>
                      </a:r>
                      <a:r>
                        <a:rPr lang="en-US" sz="1300" kern="1200" baseline="0" dirty="0">
                          <a:solidFill>
                            <a:schemeClr val="dk1"/>
                          </a:solidFill>
                          <a:effectLst/>
                          <a:uFill>
                            <a:solidFill>
                              <a:srgbClr val="000000"/>
                            </a:solidFill>
                          </a:uFill>
                          <a:latin typeface="+mn-lt"/>
                          <a:ea typeface="+mn-ea"/>
                          <a:cs typeface="+mn-cs"/>
                          <a:hlinkClick r:id="rId9"/>
                        </a:rPr>
                        <a:t>marcella.s.ost@boeing.com</a:t>
                      </a:r>
                      <a:endParaRPr lang="es-MX" sz="1300" kern="1200" baseline="0" dirty="0">
                        <a:solidFill>
                          <a:schemeClr val="accent6"/>
                        </a:solidFill>
                        <a:effectLst/>
                        <a:uFill>
                          <a:solidFill>
                            <a:srgbClr val="000000"/>
                          </a:solidFill>
                        </a:uFill>
                        <a:latin typeface="+mn-lt"/>
                        <a:ea typeface="+mn-ea"/>
                        <a:cs typeface="+mn-cs"/>
                      </a:endParaRPr>
                    </a:p>
                  </a:txBody>
                  <a:tcPr marL="57150" marR="57150" marT="0" marB="0"/>
                </a:tc>
                <a:extLst>
                  <a:ext uri="{0D108BD9-81ED-4DB2-BD59-A6C34878D82A}">
                    <a16:rowId xmlns:a16="http://schemas.microsoft.com/office/drawing/2014/main" val="10005"/>
                  </a:ext>
                </a:extLst>
              </a:tr>
              <a:tr h="294230">
                <a:tc>
                  <a:txBody>
                    <a:bodyPr/>
                    <a:lstStyle/>
                    <a:p>
                      <a:pPr marL="0" marR="0">
                        <a:spcBef>
                          <a:spcPts val="0"/>
                        </a:spcBef>
                        <a:spcAft>
                          <a:spcPts val="0"/>
                        </a:spcAft>
                      </a:pPr>
                      <a:r>
                        <a:rPr lang="es-ES_tradnl" sz="1300" dirty="0">
                          <a:effectLst/>
                          <a:uFill>
                            <a:solidFill>
                              <a:srgbClr val="000000"/>
                            </a:solidFill>
                          </a:uFill>
                        </a:rPr>
                        <a:t>1.8</a:t>
                      </a:r>
                      <a:endParaRPr lang="fr-CA" sz="1300" dirty="0">
                        <a:solidFill>
                          <a:srgbClr val="000000"/>
                        </a:solidFill>
                        <a:effectLst/>
                        <a:uFill>
                          <a:solidFill>
                            <a:srgbClr val="000000"/>
                          </a:solidFill>
                        </a:uFill>
                        <a:latin typeface="Times New Roman"/>
                        <a:ea typeface="Arial Unicode MS"/>
                      </a:endParaRPr>
                    </a:p>
                  </a:txBody>
                  <a:tcPr marL="0" marR="0" marT="42333" marB="42333"/>
                </a:tc>
                <a:tc>
                  <a:txBody>
                    <a:bodyPr/>
                    <a:lstStyle/>
                    <a:p>
                      <a:pPr marL="0" marR="0">
                        <a:spcBef>
                          <a:spcPts val="0"/>
                        </a:spcBef>
                        <a:spcAft>
                          <a:spcPts val="0"/>
                        </a:spcAft>
                      </a:pPr>
                      <a:r>
                        <a:rPr lang="en-US" sz="1300" dirty="0">
                          <a:effectLst/>
                        </a:rPr>
                        <a:t>Donald JANSKY (USA) </a:t>
                      </a:r>
                      <a:r>
                        <a:rPr lang="en-US" sz="1300" u="sng" dirty="0">
                          <a:effectLst/>
                          <a:hlinkClick r:id="rId12"/>
                        </a:rPr>
                        <a:t>don@jansky-barmat.com</a:t>
                      </a:r>
                      <a:endParaRPr lang="fr-CA" sz="1300" dirty="0">
                        <a:effectLst/>
                        <a:latin typeface="Times New Roman"/>
                        <a:ea typeface="Times New Roman"/>
                      </a:endParaRPr>
                    </a:p>
                  </a:txBody>
                  <a:tcPr marL="0" marR="0" marT="42333" marB="42333"/>
                </a:tc>
                <a:tc>
                  <a:txBody>
                    <a:bodyPr/>
                    <a:lstStyle/>
                    <a:p>
                      <a:pPr marL="0" marR="0">
                        <a:spcBef>
                          <a:spcPts val="0"/>
                        </a:spcBef>
                        <a:spcAft>
                          <a:spcPts val="0"/>
                        </a:spcAft>
                      </a:pPr>
                      <a:r>
                        <a:rPr lang="es-ES_tradnl" sz="1300" dirty="0">
                          <a:effectLst/>
                          <a:uFill>
                            <a:solidFill>
                              <a:srgbClr val="000000"/>
                            </a:solidFill>
                          </a:uFill>
                        </a:rPr>
                        <a:t>9.1.4</a:t>
                      </a:r>
                      <a:endParaRPr lang="fr-CA" sz="1300" dirty="0">
                        <a:solidFill>
                          <a:srgbClr val="000000"/>
                        </a:solidFill>
                        <a:effectLst/>
                        <a:uFill>
                          <a:solidFill>
                            <a:srgbClr val="000000"/>
                          </a:solidFill>
                        </a:uFill>
                        <a:latin typeface="Times New Roman"/>
                        <a:ea typeface="Arial Unicode MS"/>
                      </a:endParaRPr>
                    </a:p>
                  </a:txBody>
                  <a:tcPr marL="57150" marR="57150" marT="0" marB="0"/>
                </a:tc>
                <a:tc>
                  <a:txBody>
                    <a:bodyPr/>
                    <a:lstStyle/>
                    <a:p>
                      <a:pPr marL="0" marR="0">
                        <a:spcBef>
                          <a:spcPts val="0"/>
                        </a:spcBef>
                        <a:spcAft>
                          <a:spcPts val="0"/>
                        </a:spcAft>
                      </a:pPr>
                      <a:r>
                        <a:rPr lang="en-US" sz="1300" dirty="0">
                          <a:effectLst/>
                          <a:uFill>
                            <a:solidFill>
                              <a:srgbClr val="000000"/>
                            </a:solidFill>
                          </a:uFill>
                        </a:rPr>
                        <a:t>Sandra WRIGHT (USA) </a:t>
                      </a:r>
                      <a:r>
                        <a:rPr lang="en-US" sz="1300" u="sng" dirty="0">
                          <a:solidFill>
                            <a:srgbClr val="3333FF"/>
                          </a:solidFill>
                          <a:effectLst/>
                          <a:uFill>
                            <a:solidFill>
                              <a:srgbClr val="000000"/>
                            </a:solidFill>
                          </a:uFill>
                        </a:rPr>
                        <a:t>sandra.a.wright@faa.gov</a:t>
                      </a:r>
                      <a:endParaRPr lang="fr-CA" sz="1300" dirty="0">
                        <a:solidFill>
                          <a:srgbClr val="3333FF"/>
                        </a:solidFill>
                        <a:effectLst/>
                        <a:uFill>
                          <a:solidFill>
                            <a:srgbClr val="000000"/>
                          </a:solidFill>
                        </a:uFill>
                        <a:latin typeface="Times New Roman"/>
                        <a:ea typeface="Arial Unicode MS"/>
                      </a:endParaRPr>
                    </a:p>
                  </a:txBody>
                  <a:tcPr marL="57150" marR="57150" marT="0" marB="0"/>
                </a:tc>
                <a:extLst>
                  <a:ext uri="{0D108BD9-81ED-4DB2-BD59-A6C34878D82A}">
                    <a16:rowId xmlns:a16="http://schemas.microsoft.com/office/drawing/2014/main" val="10006"/>
                  </a:ext>
                </a:extLst>
              </a:tr>
              <a:tr h="294230">
                <a:tc>
                  <a:txBody>
                    <a:bodyPr/>
                    <a:lstStyle/>
                    <a:p>
                      <a:pPr marL="0" marR="0">
                        <a:spcBef>
                          <a:spcPts val="0"/>
                        </a:spcBef>
                        <a:spcAft>
                          <a:spcPts val="0"/>
                        </a:spcAft>
                      </a:pPr>
                      <a:r>
                        <a:rPr lang="es-ES_tradnl" sz="1300" dirty="0">
                          <a:effectLst/>
                          <a:uFill>
                            <a:solidFill>
                              <a:srgbClr val="000000"/>
                            </a:solidFill>
                          </a:uFill>
                        </a:rPr>
                        <a:t>1.9.1</a:t>
                      </a:r>
                      <a:endParaRPr lang="fr-CA" sz="1300" dirty="0">
                        <a:solidFill>
                          <a:srgbClr val="000000"/>
                        </a:solidFill>
                        <a:effectLst/>
                        <a:uFill>
                          <a:solidFill>
                            <a:srgbClr val="000000"/>
                          </a:solidFill>
                        </a:uFill>
                        <a:latin typeface="Times New Roman"/>
                        <a:ea typeface="Arial Unicode MS"/>
                      </a:endParaRPr>
                    </a:p>
                  </a:txBody>
                  <a:tcPr marL="0" marR="0" marT="42333" marB="42333"/>
                </a:tc>
                <a:tc>
                  <a:txBody>
                    <a:bodyPr/>
                    <a:lstStyle/>
                    <a:p>
                      <a:pPr marL="0" marR="0">
                        <a:spcBef>
                          <a:spcPts val="0"/>
                        </a:spcBef>
                        <a:spcAft>
                          <a:spcPts val="0"/>
                        </a:spcAft>
                      </a:pPr>
                      <a:r>
                        <a:rPr lang="en-US" sz="1300" dirty="0">
                          <a:effectLst/>
                        </a:rPr>
                        <a:t>Louis BELL (USA) </a:t>
                      </a:r>
                      <a:r>
                        <a:rPr lang="en-US" sz="1300" dirty="0">
                          <a:effectLst/>
                          <a:hlinkClick r:id="rId13"/>
                        </a:rPr>
                        <a:t>louis.bell@fcc.gov</a:t>
                      </a:r>
                      <a:endParaRPr lang="fr-CA" sz="1300" dirty="0">
                        <a:solidFill>
                          <a:srgbClr val="3333FF"/>
                        </a:solidFill>
                        <a:effectLst/>
                        <a:latin typeface="Times New Roman"/>
                        <a:ea typeface="Times New Roman"/>
                      </a:endParaRPr>
                    </a:p>
                  </a:txBody>
                  <a:tcPr marL="0" marR="0" marT="42333" marB="42333"/>
                </a:tc>
                <a:tc>
                  <a:txBody>
                    <a:bodyPr/>
                    <a:lstStyle/>
                    <a:p>
                      <a:pPr marL="0" marR="0">
                        <a:spcBef>
                          <a:spcPts val="0"/>
                        </a:spcBef>
                        <a:spcAft>
                          <a:spcPts val="0"/>
                        </a:spcAft>
                      </a:pPr>
                      <a:r>
                        <a:rPr lang="es-ES_tradnl" sz="1300" dirty="0">
                          <a:effectLst/>
                          <a:uFill>
                            <a:solidFill>
                              <a:srgbClr val="000000"/>
                            </a:solidFill>
                          </a:uFill>
                        </a:rPr>
                        <a:t>9.1.5</a:t>
                      </a:r>
                      <a:endParaRPr lang="fr-CA" sz="1300" dirty="0">
                        <a:solidFill>
                          <a:srgbClr val="000000"/>
                        </a:solidFill>
                        <a:effectLst/>
                        <a:uFill>
                          <a:solidFill>
                            <a:srgbClr val="000000"/>
                          </a:solidFill>
                        </a:uFill>
                        <a:latin typeface="Times New Roman"/>
                        <a:ea typeface="Arial Unicode MS"/>
                      </a:endParaRPr>
                    </a:p>
                  </a:txBody>
                  <a:tcPr marL="57150" marR="57150" marT="0" marB="0"/>
                </a:tc>
                <a:tc>
                  <a:txBody>
                    <a:bodyPr/>
                    <a:lstStyle/>
                    <a:p>
                      <a:pPr marL="0" marR="0">
                        <a:spcBef>
                          <a:spcPts val="0"/>
                        </a:spcBef>
                        <a:spcAft>
                          <a:spcPts val="0"/>
                        </a:spcAft>
                      </a:pPr>
                      <a:r>
                        <a:rPr lang="es-MX" sz="1300" dirty="0">
                          <a:effectLst/>
                          <a:uFill>
                            <a:solidFill>
                              <a:srgbClr val="000000"/>
                            </a:solidFill>
                          </a:uFill>
                        </a:rPr>
                        <a:t>Guadalupe PEREZ (MEX) </a:t>
                      </a:r>
                      <a:r>
                        <a:rPr lang="fr-CA" sz="1300" u="sng" dirty="0">
                          <a:solidFill>
                            <a:srgbClr val="3333FF"/>
                          </a:solidFill>
                          <a:effectLst/>
                          <a:uFill>
                            <a:solidFill>
                              <a:srgbClr val="000000"/>
                            </a:solidFill>
                          </a:uFill>
                        </a:rPr>
                        <a:t>guadalupe.perez@ift.org.mx</a:t>
                      </a:r>
                      <a:endParaRPr lang="fr-CA" sz="1300" dirty="0">
                        <a:solidFill>
                          <a:srgbClr val="3333FF"/>
                        </a:solidFill>
                        <a:effectLst/>
                        <a:uFill>
                          <a:solidFill>
                            <a:srgbClr val="000000"/>
                          </a:solidFill>
                        </a:uFill>
                        <a:latin typeface="Times New Roman"/>
                        <a:ea typeface="Arial Unicode MS"/>
                      </a:endParaRPr>
                    </a:p>
                  </a:txBody>
                  <a:tcPr marL="57150" marR="57150" marT="0" marB="0"/>
                </a:tc>
                <a:extLst>
                  <a:ext uri="{0D108BD9-81ED-4DB2-BD59-A6C34878D82A}">
                    <a16:rowId xmlns:a16="http://schemas.microsoft.com/office/drawing/2014/main" val="10007"/>
                  </a:ext>
                </a:extLst>
              </a:tr>
              <a:tr h="294230">
                <a:tc>
                  <a:txBody>
                    <a:bodyPr/>
                    <a:lstStyle/>
                    <a:p>
                      <a:pPr marL="0" marR="0">
                        <a:spcBef>
                          <a:spcPts val="0"/>
                        </a:spcBef>
                        <a:spcAft>
                          <a:spcPts val="0"/>
                        </a:spcAft>
                      </a:pPr>
                      <a:r>
                        <a:rPr lang="es-ES_tradnl" sz="1300" dirty="0">
                          <a:effectLst/>
                          <a:uFill>
                            <a:solidFill>
                              <a:srgbClr val="000000"/>
                            </a:solidFill>
                          </a:uFill>
                        </a:rPr>
                        <a:t>1.9.2</a:t>
                      </a:r>
                      <a:endParaRPr lang="fr-CA" sz="1300" dirty="0">
                        <a:solidFill>
                          <a:srgbClr val="000000"/>
                        </a:solidFill>
                        <a:effectLst/>
                        <a:uFill>
                          <a:solidFill>
                            <a:srgbClr val="000000"/>
                          </a:solidFill>
                        </a:uFill>
                        <a:latin typeface="Times New Roman"/>
                        <a:ea typeface="Arial Unicode MS"/>
                      </a:endParaRPr>
                    </a:p>
                  </a:txBody>
                  <a:tcPr marL="0" marR="0" marT="42333" marB="42333"/>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300" b="0" i="0" u="none" strike="noStrike" kern="1200" cap="none" spc="0" normalizeH="0" baseline="0" noProof="0" dirty="0">
                          <a:ln>
                            <a:noFill/>
                          </a:ln>
                          <a:solidFill>
                            <a:prstClr val="black"/>
                          </a:solidFill>
                          <a:effectLst/>
                          <a:uLnTx/>
                          <a:uFillTx/>
                          <a:latin typeface="+mn-lt"/>
                          <a:ea typeface="+mn-ea"/>
                          <a:cs typeface="+mn-cs"/>
                        </a:rPr>
                        <a:t>Louis BELL (USA) </a:t>
                      </a:r>
                      <a:r>
                        <a:rPr kumimoji="0" lang="en-US" sz="1300" b="0" i="0" u="none" strike="noStrike" kern="1200" cap="none" spc="0" normalizeH="0" baseline="0" noProof="0" dirty="0">
                          <a:ln>
                            <a:noFill/>
                          </a:ln>
                          <a:solidFill>
                            <a:prstClr val="black"/>
                          </a:solidFill>
                          <a:effectLst/>
                          <a:uLnTx/>
                          <a:uFillTx/>
                          <a:latin typeface="+mn-lt"/>
                          <a:ea typeface="+mn-ea"/>
                          <a:cs typeface="+mn-cs"/>
                          <a:hlinkClick r:id="rId13"/>
                        </a:rPr>
                        <a:t>louis.bell@fcc.gov</a:t>
                      </a:r>
                      <a:endParaRPr kumimoji="0" lang="fr-CA" sz="1300" b="0" i="0" u="none" strike="noStrike" kern="1200" cap="none" spc="0" normalizeH="0" baseline="0" noProof="0" dirty="0">
                        <a:ln>
                          <a:noFill/>
                        </a:ln>
                        <a:solidFill>
                          <a:srgbClr val="3333FF"/>
                        </a:solidFill>
                        <a:effectLst/>
                        <a:uLnTx/>
                        <a:uFillTx/>
                        <a:latin typeface="Times New Roman"/>
                        <a:ea typeface="Times New Roman"/>
                        <a:cs typeface="+mn-cs"/>
                      </a:endParaRPr>
                    </a:p>
                  </a:txBody>
                  <a:tcPr marL="0" marR="0" marT="42333" marB="42333"/>
                </a:tc>
                <a:tc>
                  <a:txBody>
                    <a:bodyPr/>
                    <a:lstStyle/>
                    <a:p>
                      <a:pPr marL="449580" marR="0" indent="-449580">
                        <a:spcBef>
                          <a:spcPts val="0"/>
                        </a:spcBef>
                        <a:spcAft>
                          <a:spcPts val="0"/>
                        </a:spcAft>
                      </a:pPr>
                      <a:r>
                        <a:rPr lang="es-ES_tradnl" sz="1300">
                          <a:effectLst/>
                          <a:uFill>
                            <a:solidFill>
                              <a:srgbClr val="000000"/>
                            </a:solidFill>
                          </a:uFill>
                        </a:rPr>
                        <a:t>9.1.6</a:t>
                      </a:r>
                      <a:endParaRPr lang="fr-CA" sz="1300">
                        <a:solidFill>
                          <a:srgbClr val="000000"/>
                        </a:solidFill>
                        <a:effectLst/>
                        <a:uFill>
                          <a:solidFill>
                            <a:srgbClr val="000000"/>
                          </a:solidFill>
                        </a:uFill>
                        <a:latin typeface="Times New Roman"/>
                        <a:ea typeface="Arial Unicode MS"/>
                      </a:endParaRPr>
                    </a:p>
                  </a:txBody>
                  <a:tcPr marL="57150" marR="57150" marT="0" marB="0"/>
                </a:tc>
                <a:tc>
                  <a:txBody>
                    <a:bodyPr/>
                    <a:lstStyle/>
                    <a:p>
                      <a:pPr marL="0" marR="0">
                        <a:spcBef>
                          <a:spcPts val="0"/>
                        </a:spcBef>
                        <a:spcAft>
                          <a:spcPts val="0"/>
                        </a:spcAft>
                      </a:pPr>
                      <a:r>
                        <a:rPr lang="en-US" sz="1300" dirty="0">
                          <a:effectLst/>
                        </a:rPr>
                        <a:t>Flavio ARCHANGELO (B) </a:t>
                      </a:r>
                      <a:r>
                        <a:rPr lang="en-US" sz="1300" u="sng" dirty="0">
                          <a:effectLst/>
                          <a:hlinkClick r:id="rId14"/>
                        </a:rPr>
                        <a:t>flavio.archangelo@labre.org.br</a:t>
                      </a:r>
                      <a:endParaRPr lang="fr-CA" sz="1300" dirty="0">
                        <a:effectLst/>
                        <a:latin typeface="Times New Roman"/>
                        <a:ea typeface="Times New Roman"/>
                      </a:endParaRPr>
                    </a:p>
                  </a:txBody>
                  <a:tcPr marL="57150" marR="57150" marT="0" marB="0"/>
                </a:tc>
                <a:extLst>
                  <a:ext uri="{0D108BD9-81ED-4DB2-BD59-A6C34878D82A}">
                    <a16:rowId xmlns:a16="http://schemas.microsoft.com/office/drawing/2014/main" val="10008"/>
                  </a:ext>
                </a:extLst>
              </a:tr>
              <a:tr h="294230">
                <a:tc>
                  <a:txBody>
                    <a:bodyPr/>
                    <a:lstStyle/>
                    <a:p>
                      <a:pPr marL="0" marR="0">
                        <a:spcBef>
                          <a:spcPts val="0"/>
                        </a:spcBef>
                        <a:spcAft>
                          <a:spcPts val="0"/>
                        </a:spcAft>
                      </a:pPr>
                      <a:r>
                        <a:rPr lang="en-US" sz="1300">
                          <a:effectLst/>
                          <a:uFill>
                            <a:solidFill>
                              <a:srgbClr val="000000"/>
                            </a:solidFill>
                          </a:uFill>
                        </a:rPr>
                        <a:t>1.10</a:t>
                      </a:r>
                      <a:endParaRPr lang="fr-CA" sz="1300">
                        <a:solidFill>
                          <a:srgbClr val="000000"/>
                        </a:solidFill>
                        <a:effectLst/>
                        <a:uFill>
                          <a:solidFill>
                            <a:srgbClr val="000000"/>
                          </a:solidFill>
                        </a:uFill>
                        <a:latin typeface="Times New Roman"/>
                        <a:ea typeface="Arial Unicode MS"/>
                      </a:endParaRPr>
                    </a:p>
                  </a:txBody>
                  <a:tcPr marL="0" marR="0" marT="42333" marB="42333"/>
                </a:tc>
                <a:tc>
                  <a:txBody>
                    <a:bodyPr/>
                    <a:lstStyle/>
                    <a:p>
                      <a:pPr marL="0" marR="0">
                        <a:spcBef>
                          <a:spcPts val="0"/>
                        </a:spcBef>
                        <a:spcAft>
                          <a:spcPts val="0"/>
                        </a:spcAft>
                      </a:pPr>
                      <a:r>
                        <a:rPr lang="fr-CA" sz="1300" dirty="0" err="1">
                          <a:effectLst/>
                          <a:uFill>
                            <a:solidFill>
                              <a:srgbClr val="000000"/>
                            </a:solidFill>
                          </a:uFill>
                        </a:rPr>
                        <a:t>Luíz</a:t>
                      </a:r>
                      <a:r>
                        <a:rPr lang="fr-CA" sz="1300" dirty="0">
                          <a:effectLst/>
                          <a:uFill>
                            <a:solidFill>
                              <a:srgbClr val="000000"/>
                            </a:solidFill>
                          </a:uFill>
                        </a:rPr>
                        <a:t> FERNANDO (B) </a:t>
                      </a:r>
                      <a:r>
                        <a:rPr lang="fr-CA" sz="1300" u="sng" dirty="0">
                          <a:effectLst/>
                          <a:uFill>
                            <a:solidFill>
                              <a:srgbClr val="000000"/>
                            </a:solidFill>
                          </a:uFill>
                          <a:hlinkClick r:id="rId15"/>
                        </a:rPr>
                        <a:t>lfsouza@embraer.com.br</a:t>
                      </a:r>
                      <a:endParaRPr lang="fr-CA" sz="1300" dirty="0">
                        <a:solidFill>
                          <a:srgbClr val="000000"/>
                        </a:solidFill>
                        <a:effectLst/>
                        <a:uFill>
                          <a:solidFill>
                            <a:srgbClr val="000000"/>
                          </a:solidFill>
                        </a:uFill>
                        <a:latin typeface="Times New Roman"/>
                        <a:ea typeface="Arial Unicode MS"/>
                      </a:endParaRPr>
                    </a:p>
                  </a:txBody>
                  <a:tcPr marL="0" marR="0" marT="42333" marB="42333"/>
                </a:tc>
                <a:tc>
                  <a:txBody>
                    <a:bodyPr/>
                    <a:lstStyle/>
                    <a:p>
                      <a:pPr marL="0" marR="0">
                        <a:spcBef>
                          <a:spcPts val="0"/>
                        </a:spcBef>
                        <a:spcAft>
                          <a:spcPts val="0"/>
                        </a:spcAft>
                      </a:pPr>
                      <a:r>
                        <a:rPr lang="es-ES_tradnl" sz="1300">
                          <a:effectLst/>
                          <a:uFill>
                            <a:solidFill>
                              <a:srgbClr val="000000"/>
                            </a:solidFill>
                          </a:uFill>
                        </a:rPr>
                        <a:t>9.1.7</a:t>
                      </a:r>
                      <a:endParaRPr lang="fr-CA" sz="1300">
                        <a:solidFill>
                          <a:srgbClr val="000000"/>
                        </a:solidFill>
                        <a:effectLst/>
                        <a:uFill>
                          <a:solidFill>
                            <a:srgbClr val="000000"/>
                          </a:solidFill>
                        </a:uFill>
                        <a:latin typeface="Times New Roman"/>
                        <a:ea typeface="Arial Unicode MS"/>
                      </a:endParaRPr>
                    </a:p>
                  </a:txBody>
                  <a:tcPr marL="57150" marR="57150" marT="0" marB="0"/>
                </a:tc>
                <a:tc>
                  <a:txBody>
                    <a:bodyPr/>
                    <a:lstStyle/>
                    <a:p>
                      <a:pPr marL="0" marR="0">
                        <a:spcBef>
                          <a:spcPts val="0"/>
                        </a:spcBef>
                        <a:spcAft>
                          <a:spcPts val="0"/>
                        </a:spcAft>
                      </a:pPr>
                      <a:r>
                        <a:rPr lang="x-none" sz="1300" dirty="0">
                          <a:effectLst/>
                          <a:uFill>
                            <a:solidFill>
                              <a:srgbClr val="000000"/>
                            </a:solidFill>
                          </a:uFill>
                        </a:rPr>
                        <a:t>Hugo Mario TRIVIÑO</a:t>
                      </a:r>
                      <a:r>
                        <a:rPr lang="en-US" sz="1300" dirty="0">
                          <a:effectLst/>
                          <a:uFill>
                            <a:solidFill>
                              <a:srgbClr val="000000"/>
                            </a:solidFill>
                          </a:uFill>
                        </a:rPr>
                        <a:t> (CLM) </a:t>
                      </a:r>
                      <a:r>
                        <a:rPr lang="x-none" sz="1300" u="sng" dirty="0">
                          <a:effectLst/>
                          <a:uFill>
                            <a:solidFill>
                              <a:srgbClr val="000000"/>
                            </a:solidFill>
                          </a:uFill>
                          <a:hlinkClick r:id="rId16"/>
                        </a:rPr>
                        <a:t>htrivino@mintic.gov.co</a:t>
                      </a:r>
                      <a:r>
                        <a:rPr lang="en-US" sz="1300" dirty="0">
                          <a:effectLst/>
                          <a:uFill>
                            <a:solidFill>
                              <a:srgbClr val="000000"/>
                            </a:solidFill>
                          </a:uFill>
                        </a:rPr>
                        <a:t> </a:t>
                      </a:r>
                      <a:endParaRPr lang="fr-CA" sz="1300" dirty="0">
                        <a:solidFill>
                          <a:srgbClr val="000000"/>
                        </a:solidFill>
                        <a:effectLst/>
                        <a:uFill>
                          <a:solidFill>
                            <a:srgbClr val="000000"/>
                          </a:solidFill>
                        </a:uFill>
                        <a:latin typeface="Times New Roman"/>
                        <a:ea typeface="Arial Unicode MS"/>
                      </a:endParaRPr>
                    </a:p>
                  </a:txBody>
                  <a:tcPr marL="57150" marR="57150" marT="0" marB="0"/>
                </a:tc>
                <a:extLst>
                  <a:ext uri="{0D108BD9-81ED-4DB2-BD59-A6C34878D82A}">
                    <a16:rowId xmlns:a16="http://schemas.microsoft.com/office/drawing/2014/main" val="10009"/>
                  </a:ext>
                </a:extLst>
              </a:tr>
              <a:tr h="294230">
                <a:tc>
                  <a:txBody>
                    <a:bodyPr/>
                    <a:lstStyle/>
                    <a:p>
                      <a:pPr marL="0" marR="0">
                        <a:spcBef>
                          <a:spcPts val="0"/>
                        </a:spcBef>
                        <a:spcAft>
                          <a:spcPts val="0"/>
                        </a:spcAft>
                      </a:pPr>
                      <a:r>
                        <a:rPr lang="en-US" sz="1300">
                          <a:effectLst/>
                          <a:uFill>
                            <a:solidFill>
                              <a:srgbClr val="000000"/>
                            </a:solidFill>
                          </a:uFill>
                        </a:rPr>
                        <a:t>1.11</a:t>
                      </a:r>
                      <a:endParaRPr lang="fr-CA" sz="1300">
                        <a:solidFill>
                          <a:srgbClr val="000000"/>
                        </a:solidFill>
                        <a:effectLst/>
                        <a:uFill>
                          <a:solidFill>
                            <a:srgbClr val="000000"/>
                          </a:solidFill>
                        </a:uFill>
                        <a:latin typeface="Times New Roman"/>
                        <a:ea typeface="Arial Unicode MS"/>
                      </a:endParaRPr>
                    </a:p>
                  </a:txBody>
                  <a:tcPr marL="0" marR="0" marT="42333" marB="42333"/>
                </a:tc>
                <a:tc>
                  <a:txBody>
                    <a:bodyPr/>
                    <a:lstStyle/>
                    <a:p>
                      <a:pPr marL="0" marR="0">
                        <a:spcBef>
                          <a:spcPts val="0"/>
                        </a:spcBef>
                        <a:spcAft>
                          <a:spcPts val="0"/>
                        </a:spcAft>
                      </a:pPr>
                      <a:r>
                        <a:rPr lang="en-US" sz="1300" dirty="0">
                          <a:effectLst/>
                          <a:uFill>
                            <a:solidFill>
                              <a:srgbClr val="000000"/>
                            </a:solidFill>
                          </a:uFill>
                        </a:rPr>
                        <a:t>David TEJEDA (MEX) </a:t>
                      </a:r>
                      <a:r>
                        <a:rPr lang="en-US" sz="1300" u="sng" dirty="0">
                          <a:solidFill>
                            <a:srgbClr val="3333FF"/>
                          </a:solidFill>
                          <a:effectLst/>
                          <a:uFill>
                            <a:solidFill>
                              <a:srgbClr val="000000"/>
                            </a:solidFill>
                          </a:uFill>
                        </a:rPr>
                        <a:t>david.tejeda@ift.org.mx</a:t>
                      </a:r>
                      <a:endParaRPr lang="fr-CA" sz="1300" dirty="0">
                        <a:solidFill>
                          <a:srgbClr val="3333FF"/>
                        </a:solidFill>
                        <a:effectLst/>
                        <a:uFill>
                          <a:solidFill>
                            <a:srgbClr val="000000"/>
                          </a:solidFill>
                        </a:uFill>
                        <a:latin typeface="Times New Roman"/>
                        <a:ea typeface="Arial Unicode MS"/>
                      </a:endParaRPr>
                    </a:p>
                  </a:txBody>
                  <a:tcPr marL="0" marR="0" marT="42333" marB="42333"/>
                </a:tc>
                <a:tc>
                  <a:txBody>
                    <a:bodyPr/>
                    <a:lstStyle/>
                    <a:p>
                      <a:pPr marL="0" marR="0">
                        <a:spcBef>
                          <a:spcPts val="0"/>
                        </a:spcBef>
                        <a:spcAft>
                          <a:spcPts val="0"/>
                        </a:spcAft>
                      </a:pPr>
                      <a:r>
                        <a:rPr lang="es-ES_tradnl" sz="1300">
                          <a:effectLst/>
                          <a:uFill>
                            <a:solidFill>
                              <a:srgbClr val="000000"/>
                            </a:solidFill>
                          </a:uFill>
                        </a:rPr>
                        <a:t>9.1.8</a:t>
                      </a:r>
                      <a:endParaRPr lang="fr-CA" sz="1300">
                        <a:solidFill>
                          <a:srgbClr val="000000"/>
                        </a:solidFill>
                        <a:effectLst/>
                        <a:uFill>
                          <a:solidFill>
                            <a:srgbClr val="000000"/>
                          </a:solidFill>
                        </a:uFill>
                        <a:latin typeface="Times New Roman"/>
                        <a:ea typeface="Arial Unicode MS"/>
                      </a:endParaRPr>
                    </a:p>
                  </a:txBody>
                  <a:tcPr marL="57150" marR="57150" marT="0" marB="0"/>
                </a:tc>
                <a:tc>
                  <a:txBody>
                    <a:bodyPr/>
                    <a:lstStyle/>
                    <a:p>
                      <a:pPr marL="0" marR="0">
                        <a:spcBef>
                          <a:spcPts val="0"/>
                        </a:spcBef>
                        <a:spcAft>
                          <a:spcPts val="0"/>
                        </a:spcAft>
                      </a:pPr>
                      <a:r>
                        <a:rPr lang="fr-CA" sz="1300" dirty="0">
                          <a:effectLst/>
                          <a:uFill>
                            <a:solidFill>
                              <a:srgbClr val="000000"/>
                            </a:solidFill>
                          </a:uFill>
                        </a:rPr>
                        <a:t>Sergio MARQUEZ (MEX) </a:t>
                      </a:r>
                      <a:r>
                        <a:rPr lang="fr-CA" sz="1300" u="sng" dirty="0">
                          <a:solidFill>
                            <a:srgbClr val="3333FF"/>
                          </a:solidFill>
                          <a:effectLst/>
                          <a:uFill>
                            <a:solidFill>
                              <a:srgbClr val="000000"/>
                            </a:solidFill>
                          </a:uFill>
                        </a:rPr>
                        <a:t>sergio.marquez@ift.org.mx</a:t>
                      </a:r>
                      <a:endParaRPr lang="fr-CA" sz="1300" dirty="0">
                        <a:solidFill>
                          <a:srgbClr val="3333FF"/>
                        </a:solidFill>
                        <a:effectLst/>
                        <a:uFill>
                          <a:solidFill>
                            <a:srgbClr val="000000"/>
                          </a:solidFill>
                        </a:uFill>
                        <a:latin typeface="Times New Roman"/>
                        <a:ea typeface="Arial Unicode MS"/>
                      </a:endParaRPr>
                    </a:p>
                  </a:txBody>
                  <a:tcPr marL="57150" marR="57150" marT="0" marB="0"/>
                </a:tc>
                <a:extLst>
                  <a:ext uri="{0D108BD9-81ED-4DB2-BD59-A6C34878D82A}">
                    <a16:rowId xmlns:a16="http://schemas.microsoft.com/office/drawing/2014/main" val="10010"/>
                  </a:ext>
                </a:extLst>
              </a:tr>
              <a:tr h="271267">
                <a:tc>
                  <a:txBody>
                    <a:bodyPr/>
                    <a:lstStyle/>
                    <a:p>
                      <a:pPr marL="0" marR="0">
                        <a:spcBef>
                          <a:spcPts val="0"/>
                        </a:spcBef>
                        <a:spcAft>
                          <a:spcPts val="0"/>
                        </a:spcAft>
                      </a:pPr>
                      <a:r>
                        <a:rPr lang="en-US" sz="1300">
                          <a:effectLst/>
                          <a:uFill>
                            <a:solidFill>
                              <a:srgbClr val="000000"/>
                            </a:solidFill>
                          </a:uFill>
                        </a:rPr>
                        <a:t>1.12</a:t>
                      </a:r>
                      <a:endParaRPr lang="fr-CA" sz="1300">
                        <a:solidFill>
                          <a:srgbClr val="000000"/>
                        </a:solidFill>
                        <a:effectLst/>
                        <a:uFill>
                          <a:solidFill>
                            <a:srgbClr val="000000"/>
                          </a:solidFill>
                        </a:uFill>
                        <a:latin typeface="Times New Roman"/>
                        <a:ea typeface="Arial Unicode MS"/>
                      </a:endParaRPr>
                    </a:p>
                  </a:txBody>
                  <a:tcPr marL="0" marR="0" marT="42333" marB="42333"/>
                </a:tc>
                <a:tc>
                  <a:txBody>
                    <a:bodyPr/>
                    <a:lstStyle/>
                    <a:p>
                      <a:pPr marL="0" marR="0">
                        <a:spcBef>
                          <a:spcPts val="0"/>
                        </a:spcBef>
                        <a:spcAft>
                          <a:spcPts val="0"/>
                        </a:spcAft>
                      </a:pPr>
                      <a:r>
                        <a:rPr lang="es-MX" sz="1300" dirty="0">
                          <a:effectLst/>
                        </a:rPr>
                        <a:t>Francisco SOARES (B) </a:t>
                      </a:r>
                      <a:r>
                        <a:rPr lang="en-US" sz="1300" u="sng" dirty="0">
                          <a:effectLst/>
                          <a:hlinkClick r:id="rId17"/>
                        </a:rPr>
                        <a:t>fsoares@qti.qualcomm.com</a:t>
                      </a:r>
                      <a:endParaRPr lang="fr-CA" sz="1300" dirty="0">
                        <a:solidFill>
                          <a:schemeClr val="accent6"/>
                        </a:solidFill>
                        <a:effectLst/>
                        <a:latin typeface="Times New Roman"/>
                        <a:ea typeface="Times New Roman"/>
                      </a:endParaRPr>
                    </a:p>
                  </a:txBody>
                  <a:tcPr marL="0" marR="0" marT="42333" marB="42333"/>
                </a:tc>
                <a:tc>
                  <a:txBody>
                    <a:bodyPr/>
                    <a:lstStyle/>
                    <a:p>
                      <a:pPr marL="0" marR="0">
                        <a:spcBef>
                          <a:spcPts val="0"/>
                        </a:spcBef>
                        <a:spcAft>
                          <a:spcPts val="0"/>
                        </a:spcAft>
                      </a:pPr>
                      <a:r>
                        <a:rPr lang="es-ES_tradnl" sz="1300">
                          <a:effectLst/>
                          <a:uFill>
                            <a:solidFill>
                              <a:srgbClr val="000000"/>
                            </a:solidFill>
                          </a:uFill>
                        </a:rPr>
                        <a:t>9.1.9</a:t>
                      </a:r>
                      <a:endParaRPr lang="fr-CA" sz="1300">
                        <a:solidFill>
                          <a:srgbClr val="000000"/>
                        </a:solidFill>
                        <a:effectLst/>
                        <a:uFill>
                          <a:solidFill>
                            <a:srgbClr val="000000"/>
                          </a:solidFill>
                        </a:uFill>
                        <a:latin typeface="Times New Roman"/>
                        <a:ea typeface="Arial Unicode MS"/>
                      </a:endParaRPr>
                    </a:p>
                  </a:txBody>
                  <a:tcPr marL="57150" marR="57150" marT="0" marB="0"/>
                </a:tc>
                <a:tc>
                  <a:txBody>
                    <a:bodyPr/>
                    <a:lstStyle/>
                    <a:p>
                      <a:pPr marL="0" marR="0">
                        <a:spcBef>
                          <a:spcPts val="0"/>
                        </a:spcBef>
                        <a:spcAft>
                          <a:spcPts val="0"/>
                        </a:spcAft>
                      </a:pPr>
                      <a:r>
                        <a:rPr lang="fr-CA" sz="1300">
                          <a:effectLst/>
                        </a:rPr>
                        <a:t>Jennifer MANNER (USA) </a:t>
                      </a:r>
                      <a:r>
                        <a:rPr lang="es-ES_tradnl" sz="1300" u="sng">
                          <a:effectLst/>
                          <a:hlinkClick r:id="rId18"/>
                        </a:rPr>
                        <a:t>jennifer.manner@echostar.com</a:t>
                      </a:r>
                      <a:endParaRPr lang="fr-CA" sz="1300">
                        <a:effectLst/>
                        <a:latin typeface="Times New Roman"/>
                        <a:ea typeface="Times New Roman"/>
                      </a:endParaRPr>
                    </a:p>
                  </a:txBody>
                  <a:tcPr marL="57150" marR="57150" marT="0" marB="0"/>
                </a:tc>
                <a:extLst>
                  <a:ext uri="{0D108BD9-81ED-4DB2-BD59-A6C34878D82A}">
                    <a16:rowId xmlns:a16="http://schemas.microsoft.com/office/drawing/2014/main" val="10011"/>
                  </a:ext>
                </a:extLst>
              </a:tr>
              <a:tr h="856035">
                <a:tc>
                  <a:txBody>
                    <a:bodyPr/>
                    <a:lstStyle/>
                    <a:p>
                      <a:pPr marL="0" marR="0">
                        <a:spcBef>
                          <a:spcPts val="0"/>
                        </a:spcBef>
                        <a:spcAft>
                          <a:spcPts val="0"/>
                        </a:spcAft>
                      </a:pPr>
                      <a:r>
                        <a:rPr lang="es-ES_tradnl" sz="1300" dirty="0">
                          <a:effectLst/>
                          <a:uFill>
                            <a:solidFill>
                              <a:srgbClr val="000000"/>
                            </a:solidFill>
                          </a:uFill>
                        </a:rPr>
                        <a:t>1.13</a:t>
                      </a:r>
                      <a:endParaRPr lang="fr-CA" sz="1300" dirty="0">
                        <a:solidFill>
                          <a:srgbClr val="000000"/>
                        </a:solidFill>
                        <a:effectLst/>
                        <a:uFill>
                          <a:solidFill>
                            <a:srgbClr val="000000"/>
                          </a:solidFill>
                        </a:uFill>
                        <a:latin typeface="Times New Roman"/>
                        <a:ea typeface="Arial Unicode MS"/>
                      </a:endParaRPr>
                    </a:p>
                  </a:txBody>
                  <a:tcPr marL="0" marR="0" marT="42333" marB="42333"/>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CA" sz="1300" dirty="0">
                          <a:solidFill>
                            <a:schemeClr val="tx1"/>
                          </a:solidFill>
                          <a:effectLst/>
                          <a:uFill>
                            <a:solidFill>
                              <a:srgbClr val="000000"/>
                            </a:solidFill>
                          </a:uFill>
                        </a:rPr>
                        <a:t>Camilo ZAMORA </a:t>
                      </a:r>
                      <a:r>
                        <a:rPr lang="fr-CA" sz="1300" dirty="0">
                          <a:effectLst/>
                          <a:uFill>
                            <a:solidFill>
                              <a:srgbClr val="000000"/>
                            </a:solidFill>
                          </a:uFill>
                        </a:rPr>
                        <a:t>(CLM) </a:t>
                      </a:r>
                      <a:r>
                        <a:rPr lang="en-US" sz="1300" u="sng" kern="1200" dirty="0">
                          <a:solidFill>
                            <a:srgbClr val="3333FF"/>
                          </a:solidFill>
                          <a:effectLst/>
                          <a:uFill>
                            <a:solidFill>
                              <a:srgbClr val="000000"/>
                            </a:solidFill>
                          </a:uFill>
                          <a:latin typeface="+mn-lt"/>
                          <a:ea typeface="+mn-ea"/>
                          <a:cs typeface="+mn-cs"/>
                        </a:rPr>
                        <a:t>czamora@tmgtelecom.com</a:t>
                      </a:r>
                      <a:endParaRPr lang="fr-CA" sz="1300" u="sng" kern="1200" dirty="0">
                        <a:solidFill>
                          <a:srgbClr val="3333FF"/>
                        </a:solidFill>
                        <a:effectLst/>
                        <a:uFill>
                          <a:solidFill>
                            <a:srgbClr val="000000"/>
                          </a:solidFill>
                        </a:uFill>
                        <a:latin typeface="+mn-lt"/>
                        <a:ea typeface="+mn-ea"/>
                        <a:cs typeface="+mn-cs"/>
                      </a:endParaRPr>
                    </a:p>
                    <a:p>
                      <a:pPr marL="0" marR="0">
                        <a:spcBef>
                          <a:spcPts val="0"/>
                        </a:spcBef>
                        <a:spcAft>
                          <a:spcPts val="0"/>
                        </a:spcAft>
                      </a:pPr>
                      <a:r>
                        <a:rPr lang="fr-CA" sz="1300" dirty="0" err="1">
                          <a:solidFill>
                            <a:schemeClr val="tx1"/>
                          </a:solidFill>
                          <a:effectLst/>
                          <a:uFill>
                            <a:solidFill>
                              <a:srgbClr val="000000"/>
                            </a:solidFill>
                          </a:uFill>
                        </a:rPr>
                        <a:t>Geraldo</a:t>
                      </a:r>
                      <a:r>
                        <a:rPr lang="fr-CA" sz="1300" baseline="0" dirty="0">
                          <a:solidFill>
                            <a:schemeClr val="tx1"/>
                          </a:solidFill>
                          <a:effectLst/>
                          <a:uFill>
                            <a:solidFill>
                              <a:srgbClr val="000000"/>
                            </a:solidFill>
                          </a:uFill>
                        </a:rPr>
                        <a:t> NETO (B) </a:t>
                      </a:r>
                      <a:r>
                        <a:rPr lang="pt-BR" sz="1300" u="sng" kern="1200" dirty="0">
                          <a:solidFill>
                            <a:srgbClr val="3333FF"/>
                          </a:solidFill>
                          <a:effectLst/>
                          <a:uFill>
                            <a:solidFill>
                              <a:srgbClr val="000000"/>
                            </a:solidFill>
                          </a:uFill>
                          <a:latin typeface="+mn-lt"/>
                          <a:ea typeface="+mn-ea"/>
                          <a:cs typeface="+mn-cs"/>
                          <a:hlinkClick r:id="rId19"/>
                        </a:rPr>
                        <a:t>geraldo@tmgtelecom.com</a:t>
                      </a:r>
                      <a:r>
                        <a:rPr lang="pt-BR" sz="1300" u="sng" kern="1200" dirty="0">
                          <a:solidFill>
                            <a:srgbClr val="3333FF"/>
                          </a:solidFill>
                          <a:effectLst/>
                          <a:uFill>
                            <a:solidFill>
                              <a:srgbClr val="000000"/>
                            </a:solidFill>
                          </a:uFill>
                          <a:latin typeface="+mn-lt"/>
                          <a:ea typeface="+mn-ea"/>
                          <a:cs typeface="+mn-cs"/>
                        </a:rPr>
                        <a:t> </a:t>
                      </a:r>
                      <a:endParaRPr lang="fr-CA" sz="1200" u="sng" kern="1200" dirty="0">
                        <a:solidFill>
                          <a:srgbClr val="3333FF"/>
                        </a:solidFill>
                        <a:effectLst/>
                        <a:uFill>
                          <a:solidFill>
                            <a:srgbClr val="000000"/>
                          </a:solidFill>
                        </a:uFill>
                        <a:latin typeface="+mn-lt"/>
                        <a:ea typeface="+mn-ea"/>
                        <a:cs typeface="+mn-cs"/>
                      </a:endParaRPr>
                    </a:p>
                    <a:p>
                      <a:pPr marL="0" marR="0">
                        <a:spcBef>
                          <a:spcPts val="0"/>
                        </a:spcBef>
                        <a:spcAft>
                          <a:spcPts val="0"/>
                        </a:spcAft>
                      </a:pPr>
                      <a:r>
                        <a:rPr lang="fr-CA" sz="1300" baseline="0" dirty="0">
                          <a:solidFill>
                            <a:schemeClr val="tx1"/>
                          </a:solidFill>
                          <a:effectLst/>
                          <a:uFill>
                            <a:solidFill>
                              <a:srgbClr val="000000"/>
                            </a:solidFill>
                          </a:uFill>
                        </a:rPr>
                        <a:t>Michael MULLINIX (USA) </a:t>
                      </a:r>
                      <a:r>
                        <a:rPr lang="fr-CA" sz="1300" u="sng" kern="1200" dirty="0">
                          <a:solidFill>
                            <a:srgbClr val="3333FF"/>
                          </a:solidFill>
                          <a:effectLst/>
                          <a:uFill>
                            <a:solidFill>
                              <a:srgbClr val="000000"/>
                            </a:solidFill>
                          </a:uFill>
                          <a:latin typeface="+mn-lt"/>
                          <a:ea typeface="+mn-ea"/>
                          <a:cs typeface="+mn-cs"/>
                          <a:hlinkClick r:id="rId20"/>
                        </a:rPr>
                        <a:t>michael.mullinix@fcc.gov</a:t>
                      </a:r>
                      <a:r>
                        <a:rPr lang="fr-CA" sz="1300" u="sng" kern="1200" baseline="0" dirty="0">
                          <a:solidFill>
                            <a:srgbClr val="3333FF"/>
                          </a:solidFill>
                          <a:effectLst/>
                          <a:uFill>
                            <a:solidFill>
                              <a:srgbClr val="000000"/>
                            </a:solidFill>
                          </a:uFill>
                          <a:latin typeface="+mn-lt"/>
                          <a:ea typeface="+mn-ea"/>
                          <a:cs typeface="+mn-cs"/>
                        </a:rPr>
                        <a:t> </a:t>
                      </a:r>
                      <a:endParaRPr lang="fr-CA" sz="1300" u="sng" kern="1200" dirty="0">
                        <a:solidFill>
                          <a:srgbClr val="3333FF"/>
                        </a:solidFill>
                        <a:effectLst/>
                        <a:uFill>
                          <a:solidFill>
                            <a:srgbClr val="000000"/>
                          </a:solidFill>
                        </a:uFill>
                        <a:latin typeface="+mn-lt"/>
                        <a:ea typeface="+mn-ea"/>
                        <a:cs typeface="+mn-cs"/>
                      </a:endParaRPr>
                    </a:p>
                    <a:p>
                      <a:pPr marL="0" marR="0">
                        <a:spcBef>
                          <a:spcPts val="0"/>
                        </a:spcBef>
                        <a:spcAft>
                          <a:spcPts val="0"/>
                        </a:spcAft>
                      </a:pPr>
                      <a:r>
                        <a:rPr lang="fr-CA" sz="1300" baseline="0" dirty="0">
                          <a:solidFill>
                            <a:schemeClr val="tx1"/>
                          </a:solidFill>
                          <a:effectLst/>
                          <a:uFill>
                            <a:solidFill>
                              <a:srgbClr val="000000"/>
                            </a:solidFill>
                          </a:uFill>
                        </a:rPr>
                        <a:t>Sergio MARQUEZ (MEX)</a:t>
                      </a:r>
                      <a:r>
                        <a:rPr lang="es-MX" sz="1400" dirty="0">
                          <a:solidFill>
                            <a:schemeClr val="tx1"/>
                          </a:solidFill>
                          <a:effectLst/>
                        </a:rPr>
                        <a:t> </a:t>
                      </a:r>
                      <a:r>
                        <a:rPr lang="es-MX" sz="1300" u="sng" kern="1200" dirty="0">
                          <a:solidFill>
                            <a:srgbClr val="3333FF"/>
                          </a:solidFill>
                          <a:effectLst/>
                          <a:uFill>
                            <a:solidFill>
                              <a:srgbClr val="000000"/>
                            </a:solidFill>
                          </a:uFill>
                          <a:latin typeface="+mn-lt"/>
                          <a:ea typeface="+mn-ea"/>
                          <a:cs typeface="+mn-cs"/>
                        </a:rPr>
                        <a:t>sergio.marquez@ift.org.mx</a:t>
                      </a:r>
                      <a:r>
                        <a:rPr lang="es-MX" sz="1400" dirty="0">
                          <a:effectLst/>
                        </a:rPr>
                        <a:t> </a:t>
                      </a:r>
                      <a:endParaRPr lang="fr-CA" sz="1300" baseline="0" dirty="0">
                        <a:solidFill>
                          <a:srgbClr val="FF0000"/>
                        </a:solidFill>
                        <a:effectLst/>
                        <a:uFill>
                          <a:solidFill>
                            <a:srgbClr val="000000"/>
                          </a:solidFill>
                        </a:uFill>
                      </a:endParaRPr>
                    </a:p>
                  </a:txBody>
                  <a:tcPr marL="0" marR="0" marT="42333" marB="42333"/>
                </a:tc>
                <a:tc>
                  <a:txBody>
                    <a:bodyPr/>
                    <a:lstStyle/>
                    <a:p>
                      <a:pPr marL="0" marR="0">
                        <a:spcBef>
                          <a:spcPts val="0"/>
                        </a:spcBef>
                        <a:spcAft>
                          <a:spcPts val="0"/>
                        </a:spcAft>
                      </a:pPr>
                      <a:r>
                        <a:rPr lang="es-ES_tradnl" sz="1300">
                          <a:effectLst/>
                          <a:uFill>
                            <a:solidFill>
                              <a:srgbClr val="000000"/>
                            </a:solidFill>
                          </a:uFill>
                        </a:rPr>
                        <a:t>9.2</a:t>
                      </a:r>
                      <a:endParaRPr lang="fr-CA" sz="1300">
                        <a:solidFill>
                          <a:srgbClr val="000000"/>
                        </a:solidFill>
                        <a:effectLst/>
                        <a:uFill>
                          <a:solidFill>
                            <a:srgbClr val="000000"/>
                          </a:solidFill>
                        </a:uFill>
                        <a:latin typeface="Times New Roman"/>
                        <a:ea typeface="Arial Unicode MS"/>
                      </a:endParaRPr>
                    </a:p>
                  </a:txBody>
                  <a:tcPr marL="57150" marR="57150" marT="0" marB="0"/>
                </a:tc>
                <a:tc>
                  <a:txBody>
                    <a:bodyPr/>
                    <a:lstStyle/>
                    <a:p>
                      <a:pPr marL="0" marR="0">
                        <a:spcBef>
                          <a:spcPts val="0"/>
                        </a:spcBef>
                        <a:spcAft>
                          <a:spcPts val="0"/>
                        </a:spcAft>
                      </a:pPr>
                      <a:r>
                        <a:rPr lang="es-ES_tradnl" sz="1300" dirty="0">
                          <a:effectLst/>
                        </a:rPr>
                        <a:t>Marc DUPUIS (CAN) </a:t>
                      </a:r>
                      <a:r>
                        <a:rPr lang="en-US" sz="1300" u="sng" dirty="0">
                          <a:effectLst/>
                          <a:hlinkClick r:id="rId21"/>
                        </a:rPr>
                        <a:t>marc@oneweb.net</a:t>
                      </a:r>
                      <a:endParaRPr lang="fr-CA" sz="1300" dirty="0">
                        <a:effectLst/>
                        <a:latin typeface="Times New Roman"/>
                        <a:ea typeface="Times New Roman"/>
                      </a:endParaRPr>
                    </a:p>
                  </a:txBody>
                  <a:tcPr marL="57150" marR="57150" marT="0" marB="0"/>
                </a:tc>
                <a:extLst>
                  <a:ext uri="{0D108BD9-81ED-4DB2-BD59-A6C34878D82A}">
                    <a16:rowId xmlns:a16="http://schemas.microsoft.com/office/drawing/2014/main" val="10012"/>
                  </a:ext>
                </a:extLst>
              </a:tr>
              <a:tr h="642579">
                <a:tc>
                  <a:txBody>
                    <a:bodyPr/>
                    <a:lstStyle/>
                    <a:p>
                      <a:pPr marL="0" marR="0">
                        <a:spcBef>
                          <a:spcPts val="0"/>
                        </a:spcBef>
                        <a:spcAft>
                          <a:spcPts val="0"/>
                        </a:spcAft>
                      </a:pPr>
                      <a:r>
                        <a:rPr lang="en-US" sz="1300">
                          <a:effectLst/>
                          <a:uFill>
                            <a:solidFill>
                              <a:srgbClr val="000000"/>
                            </a:solidFill>
                          </a:uFill>
                        </a:rPr>
                        <a:t>1.14</a:t>
                      </a:r>
                      <a:endParaRPr lang="fr-CA" sz="1300">
                        <a:solidFill>
                          <a:srgbClr val="000000"/>
                        </a:solidFill>
                        <a:effectLst/>
                        <a:uFill>
                          <a:solidFill>
                            <a:srgbClr val="000000"/>
                          </a:solidFill>
                        </a:uFill>
                        <a:latin typeface="Times New Roman"/>
                        <a:ea typeface="Arial Unicode MS"/>
                      </a:endParaRPr>
                    </a:p>
                  </a:txBody>
                  <a:tcPr marL="0" marR="0" marT="42333" marB="42333"/>
                </a:tc>
                <a:tc>
                  <a:txBody>
                    <a:bodyPr/>
                    <a:lstStyle/>
                    <a:p>
                      <a:pPr marL="0" marR="0">
                        <a:spcBef>
                          <a:spcPts val="0"/>
                        </a:spcBef>
                        <a:spcAft>
                          <a:spcPts val="0"/>
                        </a:spcAft>
                        <a:tabLst>
                          <a:tab pos="1552575" algn="l"/>
                        </a:tabLst>
                      </a:pPr>
                      <a:r>
                        <a:rPr lang="es-MX" sz="1300" dirty="0">
                          <a:effectLst/>
                          <a:uFill>
                            <a:solidFill>
                              <a:srgbClr val="000000"/>
                            </a:solidFill>
                          </a:uFill>
                        </a:rPr>
                        <a:t>Eduardo LIMA (B) </a:t>
                      </a:r>
                      <a:r>
                        <a:rPr lang="es-MX" sz="1300" u="sng" dirty="0">
                          <a:effectLst/>
                          <a:uFill>
                            <a:solidFill>
                              <a:srgbClr val="000000"/>
                            </a:solidFill>
                          </a:uFill>
                          <a:hlinkClick r:id="rId22"/>
                        </a:rPr>
                        <a:t>eduardo.lima@accesspartnership.com</a:t>
                      </a:r>
                      <a:endParaRPr lang="es-MX" sz="1300" u="sng" dirty="0">
                        <a:effectLst/>
                        <a:uFill>
                          <a:solidFill>
                            <a:srgbClr val="000000"/>
                          </a:solidFill>
                        </a:uFill>
                      </a:endParaRPr>
                    </a:p>
                    <a:p>
                      <a:pPr marL="0" marR="0">
                        <a:spcBef>
                          <a:spcPts val="0"/>
                        </a:spcBef>
                        <a:spcAft>
                          <a:spcPts val="0"/>
                        </a:spcAft>
                        <a:tabLst>
                          <a:tab pos="1552575" algn="l"/>
                        </a:tabLst>
                      </a:pPr>
                      <a:r>
                        <a:rPr lang="es-MX" sz="1300" u="none" dirty="0">
                          <a:solidFill>
                            <a:srgbClr val="000000"/>
                          </a:solidFill>
                          <a:effectLst/>
                          <a:uFill>
                            <a:solidFill>
                              <a:srgbClr val="000000"/>
                            </a:solidFill>
                          </a:uFill>
                          <a:latin typeface="Times New Roman"/>
                          <a:ea typeface="Arial Unicode MS"/>
                        </a:rPr>
                        <a:t>Christopher</a:t>
                      </a:r>
                      <a:r>
                        <a:rPr lang="es-MX" sz="1300" u="none" baseline="0" dirty="0">
                          <a:solidFill>
                            <a:srgbClr val="000000"/>
                          </a:solidFill>
                          <a:effectLst/>
                          <a:uFill>
                            <a:solidFill>
                              <a:srgbClr val="000000"/>
                            </a:solidFill>
                          </a:uFill>
                          <a:latin typeface="Times New Roman"/>
                          <a:ea typeface="Arial Unicode MS"/>
                        </a:rPr>
                        <a:t> CASARRUBIAS </a:t>
                      </a:r>
                      <a:r>
                        <a:rPr lang="es-MX" sz="1300" u="none" baseline="0" dirty="0">
                          <a:solidFill>
                            <a:srgbClr val="000000"/>
                          </a:solidFill>
                          <a:effectLst/>
                          <a:uFill>
                            <a:solidFill>
                              <a:srgbClr val="000000"/>
                            </a:solidFill>
                          </a:uFill>
                          <a:latin typeface="Times New Roman"/>
                          <a:ea typeface="Arial Unicode MS"/>
                          <a:hlinkClick r:id="rId23"/>
                        </a:rPr>
                        <a:t>Christopher.casarrubias@accesspartnership.com</a:t>
                      </a:r>
                      <a:endParaRPr lang="fr-CA" sz="1300" u="none" dirty="0">
                        <a:solidFill>
                          <a:srgbClr val="000000"/>
                        </a:solidFill>
                        <a:effectLst/>
                        <a:uFill>
                          <a:solidFill>
                            <a:srgbClr val="000000"/>
                          </a:solidFill>
                        </a:uFill>
                        <a:latin typeface="Times New Roman"/>
                        <a:ea typeface="Arial Unicode MS"/>
                      </a:endParaRPr>
                    </a:p>
                  </a:txBody>
                  <a:tcPr marL="0" marR="0" marT="42333" marB="42333"/>
                </a:tc>
                <a:tc>
                  <a:txBody>
                    <a:bodyPr/>
                    <a:lstStyle/>
                    <a:p>
                      <a:pPr marL="0" marR="0">
                        <a:spcBef>
                          <a:spcPts val="0"/>
                        </a:spcBef>
                        <a:spcAft>
                          <a:spcPts val="0"/>
                        </a:spcAft>
                      </a:pPr>
                      <a:r>
                        <a:rPr lang="es-ES_tradnl" sz="1300" dirty="0">
                          <a:effectLst/>
                          <a:uFill>
                            <a:solidFill>
                              <a:srgbClr val="000000"/>
                            </a:solidFill>
                          </a:uFill>
                        </a:rPr>
                        <a:t>10</a:t>
                      </a:r>
                      <a:endParaRPr lang="fr-CA" sz="1300" dirty="0">
                        <a:solidFill>
                          <a:srgbClr val="000000"/>
                        </a:solidFill>
                        <a:effectLst/>
                        <a:uFill>
                          <a:solidFill>
                            <a:srgbClr val="000000"/>
                          </a:solidFill>
                        </a:uFill>
                        <a:latin typeface="Times New Roman"/>
                        <a:ea typeface="Arial Unicode MS"/>
                      </a:endParaRPr>
                    </a:p>
                  </a:txBody>
                  <a:tcPr marL="57150" marR="57150" marT="0" marB="0"/>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300" dirty="0">
                          <a:solidFill>
                            <a:schemeClr val="tx1"/>
                          </a:solidFill>
                          <a:effectLst/>
                        </a:rPr>
                        <a:t>Carol SOSA</a:t>
                      </a:r>
                      <a:r>
                        <a:rPr lang="en-US" sz="1300" baseline="0" dirty="0">
                          <a:solidFill>
                            <a:schemeClr val="tx1"/>
                          </a:solidFill>
                          <a:effectLst/>
                        </a:rPr>
                        <a:t> (CLM) </a:t>
                      </a:r>
                      <a:r>
                        <a:rPr lang="en-US" sz="1300" u="sng" kern="1200" dirty="0">
                          <a:solidFill>
                            <a:srgbClr val="3333FF"/>
                          </a:solidFill>
                          <a:effectLst/>
                          <a:uFill>
                            <a:solidFill>
                              <a:srgbClr val="000000"/>
                            </a:solidFill>
                          </a:uFill>
                          <a:latin typeface="+mn-lt"/>
                          <a:ea typeface="+mn-ea"/>
                          <a:cs typeface="+mn-cs"/>
                          <a:hlinkClick r:id="rId24"/>
                        </a:rPr>
                        <a:t>carol.sosa@ane.gov.co</a:t>
                      </a:r>
                      <a:endParaRPr lang="es-ES" sz="1300" u="sng" kern="1200" dirty="0">
                        <a:solidFill>
                          <a:srgbClr val="3333FF"/>
                        </a:solidFill>
                        <a:effectLst/>
                        <a:uFill>
                          <a:solidFill>
                            <a:srgbClr val="000000"/>
                          </a:solidFill>
                        </a:uFill>
                        <a:latin typeface="+mn-lt"/>
                        <a:ea typeface="+mn-ea"/>
                        <a:cs typeface="+mn-cs"/>
                      </a:endParaRPr>
                    </a:p>
                    <a:p>
                      <a:pPr marL="0" marR="0">
                        <a:spcBef>
                          <a:spcPts val="0"/>
                        </a:spcBef>
                        <a:spcAft>
                          <a:spcPts val="0"/>
                        </a:spcAft>
                      </a:pPr>
                      <a:r>
                        <a:rPr lang="en-US" sz="1300" dirty="0">
                          <a:solidFill>
                            <a:schemeClr val="tx1"/>
                          </a:solidFill>
                          <a:effectLst/>
                        </a:rPr>
                        <a:t>Charles</a:t>
                      </a:r>
                      <a:r>
                        <a:rPr lang="en-US" sz="1300" baseline="0" dirty="0">
                          <a:solidFill>
                            <a:schemeClr val="tx1"/>
                          </a:solidFill>
                          <a:effectLst/>
                        </a:rPr>
                        <a:t> Glass (USA) </a:t>
                      </a:r>
                      <a:r>
                        <a:rPr lang="en-US" sz="1300" baseline="0" dirty="0">
                          <a:solidFill>
                            <a:srgbClr val="FF0000"/>
                          </a:solidFill>
                          <a:effectLst/>
                          <a:hlinkClick r:id="rId25"/>
                        </a:rPr>
                        <a:t>cglass@ntia.gov</a:t>
                      </a:r>
                      <a:endParaRPr lang="en-US" sz="1300" dirty="0">
                        <a:solidFill>
                          <a:srgbClr val="FF0000"/>
                        </a:solidFill>
                        <a:effectLst/>
                      </a:endParaRPr>
                    </a:p>
                  </a:txBody>
                  <a:tcPr marL="57150" marR="57150" marT="0" marB="0"/>
                </a:tc>
                <a:extLst>
                  <a:ext uri="{0D108BD9-81ED-4DB2-BD59-A6C34878D82A}">
                    <a16:rowId xmlns:a16="http://schemas.microsoft.com/office/drawing/2014/main" val="10013"/>
                  </a:ext>
                </a:extLst>
              </a:tr>
            </a:tbl>
          </a:graphicData>
        </a:graphic>
      </p:graphicFrame>
      <p:sp>
        <p:nvSpPr>
          <p:cNvPr id="4" name="Slide Number Placeholder 3"/>
          <p:cNvSpPr>
            <a:spLocks noGrp="1"/>
          </p:cNvSpPr>
          <p:nvPr>
            <p:ph type="sldNum" sz="quarter" idx="11"/>
          </p:nvPr>
        </p:nvSpPr>
        <p:spPr/>
        <p:txBody>
          <a:bodyPr/>
          <a:lstStyle/>
          <a:p>
            <a:pPr>
              <a:defRPr/>
            </a:pPr>
            <a:fld id="{AC7F27D6-8198-47C3-AA02-2FB19BFC5A34}" type="slidenum">
              <a:rPr lang="en-US" smtClean="0"/>
              <a:pPr>
                <a:defRPr/>
              </a:pPr>
              <a:t>4</a:t>
            </a:fld>
            <a:endParaRPr lang="en-US"/>
          </a:p>
        </p:txBody>
      </p:sp>
    </p:spTree>
    <p:extLst>
      <p:ext uri="{BB962C8B-B14F-4D97-AF65-F5344CB8AC3E}">
        <p14:creationId xmlns:p14="http://schemas.microsoft.com/office/powerpoint/2010/main" val="8273345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idx="4294967295"/>
          </p:nvPr>
        </p:nvSpPr>
        <p:spPr>
          <a:xfrm>
            <a:off x="278642" y="304800"/>
            <a:ext cx="4724400" cy="914400"/>
          </a:xfrm>
        </p:spPr>
        <p:txBody>
          <a:bodyPr/>
          <a:lstStyle/>
          <a:p>
            <a:r>
              <a:rPr lang="pt-BR" altLang="en-US" sz="2800" dirty="0">
                <a:ea typeface="MS PGothic"/>
              </a:rPr>
              <a:t>Inter – American Proposals : Definitions</a:t>
            </a:r>
            <a:endParaRPr lang="en-US" altLang="en-US" sz="2800" i="1" dirty="0">
              <a:ea typeface="MS PGothic"/>
            </a:endParaRPr>
          </a:p>
        </p:txBody>
      </p:sp>
      <p:graphicFrame>
        <p:nvGraphicFramePr>
          <p:cNvPr id="2" name="Diagram 1"/>
          <p:cNvGraphicFramePr/>
          <p:nvPr>
            <p:extLst>
              <p:ext uri="{D42A27DB-BD31-4B8C-83A1-F6EECF244321}">
                <p14:modId xmlns:p14="http://schemas.microsoft.com/office/powerpoint/2010/main" val="931881377"/>
              </p:ext>
            </p:extLst>
          </p:nvPr>
        </p:nvGraphicFramePr>
        <p:xfrm>
          <a:off x="457200" y="1447801"/>
          <a:ext cx="8458200" cy="49085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0483" name="Slide Number Placeholder 3"/>
          <p:cNvSpPr>
            <a:spLocks noGrp="1"/>
          </p:cNvSpPr>
          <p:nvPr>
            <p:ph type="sldNum" sz="quarter" idx="11"/>
          </p:nvPr>
        </p:nvSpPr>
        <p:spPr bwMode="auto">
          <a:noFill/>
          <a:ln>
            <a:miter lim="800000"/>
            <a:headEnd/>
            <a:tailEnd/>
          </a:ln>
        </p:spPr>
        <p:txBody>
          <a:bodyPr/>
          <a:lstStyle/>
          <a:p>
            <a:fld id="{8056AB1C-5CDE-43A4-B21F-BA9DD151B477}" type="slidenum">
              <a:rPr lang="en-US" smtClean="0">
                <a:ea typeface="MS PGothic"/>
                <a:cs typeface="MS PGothic"/>
              </a:rPr>
              <a:pPr/>
              <a:t>5</a:t>
            </a:fld>
            <a:endParaRPr lang="en-US">
              <a:ea typeface="MS PGothic"/>
              <a:cs typeface="MS PGothic"/>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1000"/>
            <a:ext cx="4495800" cy="914400"/>
          </a:xfrm>
        </p:spPr>
        <p:txBody>
          <a:bodyPr/>
          <a:lstStyle/>
          <a:p>
            <a:r>
              <a:rPr lang="en-CA" sz="3200" dirty="0"/>
              <a:t>Meeting Schedule</a:t>
            </a:r>
            <a:endParaRPr lang="fr-CA" sz="32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118176845"/>
              </p:ext>
            </p:extLst>
          </p:nvPr>
        </p:nvGraphicFramePr>
        <p:xfrm>
          <a:off x="228600" y="1295399"/>
          <a:ext cx="8763000" cy="4419600"/>
        </p:xfrm>
        <a:graphic>
          <a:graphicData uri="http://schemas.openxmlformats.org/drawingml/2006/table">
            <a:tbl>
              <a:tblPr firstRow="1" bandRow="1">
                <a:tableStyleId>{5C22544A-7EE6-4342-B048-85BDC9FD1C3A}</a:tableStyleId>
              </a:tblPr>
              <a:tblGrid>
                <a:gridCol w="2610151">
                  <a:extLst>
                    <a:ext uri="{9D8B030D-6E8A-4147-A177-3AD203B41FA5}">
                      <a16:colId xmlns:a16="http://schemas.microsoft.com/office/drawing/2014/main" val="20000"/>
                    </a:ext>
                  </a:extLst>
                </a:gridCol>
                <a:gridCol w="6152849">
                  <a:extLst>
                    <a:ext uri="{9D8B030D-6E8A-4147-A177-3AD203B41FA5}">
                      <a16:colId xmlns:a16="http://schemas.microsoft.com/office/drawing/2014/main" val="20001"/>
                    </a:ext>
                  </a:extLst>
                </a:gridCol>
              </a:tblGrid>
              <a:tr h="728791">
                <a:tc>
                  <a:txBody>
                    <a:bodyPr/>
                    <a:lstStyle/>
                    <a:p>
                      <a:r>
                        <a:rPr lang="en-CA" sz="2000" dirty="0"/>
                        <a:t>Dates/Location</a:t>
                      </a:r>
                      <a:endParaRPr lang="fr-CA" sz="2000" dirty="0"/>
                    </a:p>
                  </a:txBody>
                  <a:tcPr/>
                </a:tc>
                <a:tc>
                  <a:txBody>
                    <a:bodyPr/>
                    <a:lstStyle/>
                    <a:p>
                      <a:r>
                        <a:rPr lang="en-CA" sz="2000" dirty="0"/>
                        <a:t>WRC-19 CITEL</a:t>
                      </a:r>
                      <a:r>
                        <a:rPr lang="en-CA" sz="2000" baseline="0" dirty="0"/>
                        <a:t> WG </a:t>
                      </a:r>
                      <a:r>
                        <a:rPr lang="en-CA" sz="2000" dirty="0"/>
                        <a:t>Action</a:t>
                      </a:r>
                      <a:r>
                        <a:rPr lang="en-CA" sz="2000" baseline="0" dirty="0"/>
                        <a:t> Plan</a:t>
                      </a:r>
                      <a:endParaRPr lang="fr-CA" sz="2000" dirty="0"/>
                    </a:p>
                  </a:txBody>
                  <a:tcPr/>
                </a:tc>
                <a:extLst>
                  <a:ext uri="{0D108BD9-81ED-4DB2-BD59-A6C34878D82A}">
                    <a16:rowId xmlns:a16="http://schemas.microsoft.com/office/drawing/2014/main" val="10000"/>
                  </a:ext>
                </a:extLst>
              </a:tr>
              <a:tr h="1280195">
                <a:tc>
                  <a:txBody>
                    <a:bodyPr/>
                    <a:lstStyle/>
                    <a:p>
                      <a:r>
                        <a:rPr lang="en-CA" sz="2000" b="1" dirty="0"/>
                        <a:t>August 12-16, 2019 </a:t>
                      </a:r>
                    </a:p>
                    <a:p>
                      <a:pPr marL="0" marR="0" indent="0" algn="l" defTabSz="457200" rtl="0" eaLnBrk="1" fontAlgn="auto" latinLnBrk="0" hangingPunct="1">
                        <a:lnSpc>
                          <a:spcPct val="100000"/>
                        </a:lnSpc>
                        <a:spcBef>
                          <a:spcPts val="0"/>
                        </a:spcBef>
                        <a:spcAft>
                          <a:spcPts val="0"/>
                        </a:spcAft>
                        <a:buClrTx/>
                        <a:buSzTx/>
                        <a:buFontTx/>
                        <a:buNone/>
                        <a:tabLst/>
                        <a:defRPr/>
                      </a:pPr>
                      <a:r>
                        <a:rPr lang="en-CA" sz="2000" dirty="0"/>
                        <a:t>Ottawa, Canada</a:t>
                      </a:r>
                      <a:endParaRPr lang="fr-CA" sz="2000" dirty="0"/>
                    </a:p>
                  </a:txBody>
                  <a:tcPr/>
                </a:tc>
                <a:tc>
                  <a:txBody>
                    <a:bodyPr/>
                    <a:lstStyle/>
                    <a:p>
                      <a:r>
                        <a:rPr lang="en-CA" sz="2000" dirty="0"/>
                        <a:t>- </a:t>
                      </a:r>
                      <a:r>
                        <a:rPr lang="en-CA" sz="2000" b="1" dirty="0"/>
                        <a:t>Final meeting to gain support for</a:t>
                      </a:r>
                      <a:r>
                        <a:rPr lang="en-CA" sz="2000" b="1" baseline="0" dirty="0"/>
                        <a:t> preliminary proposals</a:t>
                      </a:r>
                    </a:p>
                    <a:p>
                      <a:r>
                        <a:rPr lang="en-CA" sz="2000" baseline="0" dirty="0"/>
                        <a:t>- Only DIAPs of future agenda items and IAPs are circulated to all Member States </a:t>
                      </a:r>
                      <a:endParaRPr lang="fr-CA" sz="2000" dirty="0"/>
                    </a:p>
                  </a:txBody>
                  <a:tcPr/>
                </a:tc>
                <a:extLst>
                  <a:ext uri="{0D108BD9-81ED-4DB2-BD59-A6C34878D82A}">
                    <a16:rowId xmlns:a16="http://schemas.microsoft.com/office/drawing/2014/main" val="10002"/>
                  </a:ext>
                </a:extLst>
              </a:tr>
              <a:tr h="2410614">
                <a:tc>
                  <a:txBody>
                    <a:bodyPr/>
                    <a:lstStyle/>
                    <a:p>
                      <a:r>
                        <a:rPr lang="en-CA" sz="2000" b="1" dirty="0"/>
                        <a:t>October</a:t>
                      </a:r>
                      <a:r>
                        <a:rPr lang="en-CA" sz="2000" b="1" baseline="0" dirty="0"/>
                        <a:t> 27</a:t>
                      </a:r>
                      <a:r>
                        <a:rPr lang="en-CA" sz="2000" b="1" dirty="0"/>
                        <a:t>, 2019 </a:t>
                      </a:r>
                    </a:p>
                    <a:p>
                      <a:pPr marL="0" marR="0" indent="0" algn="l" defTabSz="457200" rtl="0" eaLnBrk="1" fontAlgn="auto" latinLnBrk="0" hangingPunct="1">
                        <a:lnSpc>
                          <a:spcPct val="100000"/>
                        </a:lnSpc>
                        <a:spcBef>
                          <a:spcPts val="0"/>
                        </a:spcBef>
                        <a:spcAft>
                          <a:spcPts val="0"/>
                        </a:spcAft>
                        <a:buClrTx/>
                        <a:buSzTx/>
                        <a:buFontTx/>
                        <a:buNone/>
                        <a:tabLst/>
                        <a:defRPr/>
                      </a:pPr>
                      <a:r>
                        <a:rPr lang="en-CA" sz="2000" dirty="0" err="1"/>
                        <a:t>Sharm</a:t>
                      </a:r>
                      <a:r>
                        <a:rPr lang="en-CA" sz="2000" dirty="0"/>
                        <a:t>-El Sheik, Egypt</a:t>
                      </a:r>
                      <a:endParaRPr lang="fr-CA" sz="2000" dirty="0"/>
                    </a:p>
                  </a:txBody>
                  <a:tcPr/>
                </a:tc>
                <a:tc>
                  <a:txBody>
                    <a:bodyPr/>
                    <a:lstStyle/>
                    <a:p>
                      <a:r>
                        <a:rPr lang="en-CA" sz="2000" dirty="0"/>
                        <a:t>- </a:t>
                      </a:r>
                      <a:r>
                        <a:rPr lang="en-CA" sz="2000" b="1" dirty="0"/>
                        <a:t>Final meeting to</a:t>
                      </a:r>
                      <a:r>
                        <a:rPr lang="en-CA" sz="2000" b="1" baseline="0" dirty="0"/>
                        <a:t> verify attendance and assign spokespersons</a:t>
                      </a:r>
                    </a:p>
                  </a:txBody>
                  <a:tcPr/>
                </a:tc>
                <a:extLst>
                  <a:ext uri="{0D108BD9-81ED-4DB2-BD59-A6C34878D82A}">
                    <a16:rowId xmlns:a16="http://schemas.microsoft.com/office/drawing/2014/main" val="10003"/>
                  </a:ext>
                </a:extLst>
              </a:tr>
            </a:tbl>
          </a:graphicData>
        </a:graphic>
      </p:graphicFrame>
      <p:sp>
        <p:nvSpPr>
          <p:cNvPr id="4" name="Slide Number Placeholder 3"/>
          <p:cNvSpPr>
            <a:spLocks noGrp="1"/>
          </p:cNvSpPr>
          <p:nvPr>
            <p:ph type="sldNum" sz="quarter" idx="11"/>
          </p:nvPr>
        </p:nvSpPr>
        <p:spPr/>
        <p:txBody>
          <a:bodyPr/>
          <a:lstStyle/>
          <a:p>
            <a:pPr>
              <a:defRPr/>
            </a:pPr>
            <a:fld id="{AC7F27D6-8198-47C3-AA02-2FB19BFC5A34}" type="slidenum">
              <a:rPr lang="en-US" smtClean="0"/>
              <a:pPr>
                <a:defRPr/>
              </a:pPr>
              <a:t>6</a:t>
            </a:fld>
            <a:endParaRPr lang="en-US"/>
          </a:p>
        </p:txBody>
      </p:sp>
    </p:spTree>
    <p:extLst>
      <p:ext uri="{BB962C8B-B14F-4D97-AF65-F5344CB8AC3E}">
        <p14:creationId xmlns:p14="http://schemas.microsoft.com/office/powerpoint/2010/main" val="30607019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5334000" cy="914400"/>
          </a:xfrm>
        </p:spPr>
        <p:txBody>
          <a:bodyPr/>
          <a:lstStyle/>
          <a:p>
            <a:r>
              <a:rPr lang="en-CA" sz="3200" dirty="0"/>
              <a:t>Overall Status of Preparations</a:t>
            </a:r>
            <a:endParaRPr lang="fr-CA" sz="32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509552413"/>
              </p:ext>
            </p:extLst>
          </p:nvPr>
        </p:nvGraphicFramePr>
        <p:xfrm>
          <a:off x="152400" y="1219200"/>
          <a:ext cx="8991599" cy="51371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1"/>
          </p:nvPr>
        </p:nvSpPr>
        <p:spPr/>
        <p:txBody>
          <a:bodyPr/>
          <a:lstStyle/>
          <a:p>
            <a:pPr>
              <a:defRPr/>
            </a:pPr>
            <a:fld id="{AC7F27D6-8198-47C3-AA02-2FB19BFC5A34}" type="slidenum">
              <a:rPr lang="en-US" smtClean="0"/>
              <a:pPr>
                <a:defRPr/>
              </a:pPr>
              <a:t>7</a:t>
            </a:fld>
            <a:endParaRPr lang="en-US"/>
          </a:p>
        </p:txBody>
      </p:sp>
    </p:spTree>
    <p:extLst>
      <p:ext uri="{BB962C8B-B14F-4D97-AF65-F5344CB8AC3E}">
        <p14:creationId xmlns:p14="http://schemas.microsoft.com/office/powerpoint/2010/main" val="41845400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a:t>Session 1 – IMT Related Issues</a:t>
            </a:r>
            <a:br>
              <a:rPr lang="en-US" sz="3600" dirty="0"/>
            </a:br>
            <a:r>
              <a:rPr lang="en-US" sz="3600" dirty="0"/>
              <a:t>Agenda Item 1.13 (24.25-27.5 GHz)</a:t>
            </a:r>
          </a:p>
        </p:txBody>
      </p:sp>
      <p:sp>
        <p:nvSpPr>
          <p:cNvPr id="4" name="Slide Number Placeholder 3"/>
          <p:cNvSpPr>
            <a:spLocks noGrp="1"/>
          </p:cNvSpPr>
          <p:nvPr>
            <p:ph type="sldNum" sz="quarter" idx="11"/>
          </p:nvPr>
        </p:nvSpPr>
        <p:spPr/>
        <p:txBody>
          <a:bodyPr/>
          <a:lstStyle/>
          <a:p>
            <a:pPr>
              <a:defRPr/>
            </a:pPr>
            <a:fld id="{07682711-1E03-4134-A43D-7AD1EBDEE737}" type="slidenum">
              <a:rPr lang="en-US" smtClean="0"/>
              <a:pPr>
                <a:defRPr/>
              </a:pPr>
              <a:t>8</a:t>
            </a:fld>
            <a:endParaRPr lang="en-US" dirty="0"/>
          </a:p>
        </p:txBody>
      </p:sp>
      <p:sp>
        <p:nvSpPr>
          <p:cNvPr id="7" name="TextBox 6"/>
          <p:cNvSpPr txBox="1"/>
          <p:nvPr/>
        </p:nvSpPr>
        <p:spPr>
          <a:xfrm>
            <a:off x="533400" y="1995925"/>
            <a:ext cx="7924800" cy="4524315"/>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pPr marL="342900" indent="-342900">
              <a:buFont typeface="Arial" panose="020B0604020202020204" pitchFamily="34" charset="0"/>
              <a:buChar char="•"/>
            </a:pPr>
            <a:r>
              <a:rPr lang="en-US" b="1" dirty="0">
                <a:latin typeface="+mn-lt"/>
              </a:rPr>
              <a:t>MOD Art 5 to add a primary allocation to Mobile Service in 24.25-25.25GHz (except aeronautical mobile)</a:t>
            </a:r>
          </a:p>
          <a:p>
            <a:pPr marL="342900" indent="-342900">
              <a:buFont typeface="Arial" panose="020B0604020202020204" pitchFamily="34" charset="0"/>
              <a:buChar char="•"/>
            </a:pPr>
            <a:r>
              <a:rPr lang="en-US" b="1" dirty="0">
                <a:latin typeface="+mn-lt"/>
              </a:rPr>
              <a:t>Identification for IMT in the 24.25-27.5 GHz frequency range </a:t>
            </a:r>
          </a:p>
          <a:p>
            <a:pPr marL="342900" indent="-342900">
              <a:buFont typeface="Arial" panose="020B0604020202020204" pitchFamily="34" charset="0"/>
              <a:buChar char="•"/>
            </a:pPr>
            <a:r>
              <a:rPr lang="en-US" b="1" dirty="0">
                <a:latin typeface="+mn-lt"/>
              </a:rPr>
              <a:t>MOD to No. 5.338A to protect passive services in 23.6-24 GHz</a:t>
            </a:r>
          </a:p>
          <a:p>
            <a:pPr marL="342900" indent="-342900">
              <a:buFont typeface="Arial" panose="020B0604020202020204" pitchFamily="34" charset="0"/>
              <a:buChar char="•"/>
            </a:pPr>
            <a:r>
              <a:rPr lang="en-US" b="1" dirty="0">
                <a:latin typeface="+mn-lt"/>
              </a:rPr>
              <a:t>MOD Res. 750 </a:t>
            </a:r>
            <a:r>
              <a:rPr lang="en-US" b="1" dirty="0">
                <a:solidFill>
                  <a:schemeClr val="tx1"/>
                </a:solidFill>
                <a:latin typeface="+mn-lt"/>
              </a:rPr>
              <a:t>to </a:t>
            </a:r>
            <a:r>
              <a:rPr lang="en-US" b="1" dirty="0">
                <a:solidFill>
                  <a:schemeClr val="tx1"/>
                </a:solidFill>
              </a:rPr>
              <a:t>include:</a:t>
            </a:r>
          </a:p>
          <a:p>
            <a:pPr marL="800100" lvl="1" indent="-342900">
              <a:buFont typeface="Arial" panose="020B0604020202020204" pitchFamily="34" charset="0"/>
              <a:buChar char="•"/>
            </a:pPr>
            <a:r>
              <a:rPr lang="en-US" b="1" dirty="0">
                <a:solidFill>
                  <a:schemeClr val="tx1"/>
                </a:solidFill>
              </a:rPr>
              <a:t> -28 </a:t>
            </a:r>
            <a:r>
              <a:rPr lang="en-US" b="1" dirty="0" err="1">
                <a:solidFill>
                  <a:schemeClr val="tx1"/>
                </a:solidFill>
              </a:rPr>
              <a:t>dBW</a:t>
            </a:r>
            <a:r>
              <a:rPr lang="en-US" b="1" dirty="0">
                <a:solidFill>
                  <a:schemeClr val="tx1"/>
                </a:solidFill>
              </a:rPr>
              <a:t> in any 200 MHz of the EESS (passive) band for IMT base stations</a:t>
            </a:r>
          </a:p>
          <a:p>
            <a:pPr marL="800100" lvl="1" indent="-342900">
              <a:buFont typeface="Arial" panose="020B0604020202020204" pitchFamily="34" charset="0"/>
              <a:buChar char="•"/>
            </a:pPr>
            <a:r>
              <a:rPr lang="en-US" b="1" dirty="0">
                <a:solidFill>
                  <a:schemeClr val="tx1"/>
                </a:solidFill>
              </a:rPr>
              <a:t>-28 </a:t>
            </a:r>
            <a:r>
              <a:rPr lang="en-US" b="1" dirty="0" err="1">
                <a:solidFill>
                  <a:schemeClr val="tx1"/>
                </a:solidFill>
              </a:rPr>
              <a:t>dBW</a:t>
            </a:r>
            <a:r>
              <a:rPr lang="en-US" b="1" dirty="0">
                <a:solidFill>
                  <a:schemeClr val="tx1"/>
                </a:solidFill>
              </a:rPr>
              <a:t> in any 200 MHz of the EESS (passive) band for IMT mobile stations</a:t>
            </a:r>
          </a:p>
          <a:p>
            <a:pPr marL="800100" lvl="1" indent="-342900">
              <a:buFont typeface="Arial" panose="020B0604020202020204" pitchFamily="34" charset="0"/>
              <a:buChar char="•"/>
            </a:pPr>
            <a:r>
              <a:rPr lang="en-US" b="1" dirty="0">
                <a:solidFill>
                  <a:schemeClr val="tx1"/>
                </a:solidFill>
              </a:rPr>
              <a:t>Active service band 24.25-24.75 GHz</a:t>
            </a:r>
          </a:p>
        </p:txBody>
      </p:sp>
    </p:spTree>
    <p:extLst>
      <p:ext uri="{BB962C8B-B14F-4D97-AF65-F5344CB8AC3E}">
        <p14:creationId xmlns:p14="http://schemas.microsoft.com/office/powerpoint/2010/main" val="34948568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a:t>Session 2 – AI 1.13 (other bands) plus AIs 9.1.1, 9.1.2 and 9.1.8</a:t>
            </a:r>
          </a:p>
        </p:txBody>
      </p:sp>
      <p:sp>
        <p:nvSpPr>
          <p:cNvPr id="4" name="Slide Number Placeholder 3"/>
          <p:cNvSpPr>
            <a:spLocks noGrp="1"/>
          </p:cNvSpPr>
          <p:nvPr>
            <p:ph type="sldNum" sz="quarter" idx="11"/>
          </p:nvPr>
        </p:nvSpPr>
        <p:spPr/>
        <p:txBody>
          <a:bodyPr/>
          <a:lstStyle/>
          <a:p>
            <a:pPr>
              <a:defRPr/>
            </a:pPr>
            <a:fld id="{07682711-1E03-4134-A43D-7AD1EBDEE737}" type="slidenum">
              <a:rPr lang="en-US" smtClean="0"/>
              <a:pPr>
                <a:defRPr/>
              </a:pPr>
              <a:t>9</a:t>
            </a:fld>
            <a:endParaRPr lang="en-US"/>
          </a:p>
        </p:txBody>
      </p:sp>
      <p:sp>
        <p:nvSpPr>
          <p:cNvPr id="5" name="TextBox 4"/>
          <p:cNvSpPr txBox="1"/>
          <p:nvPr/>
        </p:nvSpPr>
        <p:spPr>
          <a:xfrm>
            <a:off x="457200" y="1957329"/>
            <a:ext cx="8382000" cy="4524315"/>
          </a:xfrm>
          <a:prstGeom prst="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pPr marL="342900" indent="-342900">
              <a:buFont typeface="Arial" panose="020B0604020202020204" pitchFamily="34" charset="0"/>
              <a:buChar char="•"/>
            </a:pPr>
            <a:r>
              <a:rPr lang="en-US" sz="2000" b="1" dirty="0"/>
              <a:t>AI 1.13 Other Bands: </a:t>
            </a:r>
          </a:p>
          <a:p>
            <a:pPr marL="342900" indent="-342900">
              <a:buFont typeface="Arial" panose="020B0604020202020204" pitchFamily="34" charset="0"/>
              <a:buChar char="•"/>
            </a:pPr>
            <a:endParaRPr lang="en-US" sz="2000" b="1" dirty="0"/>
          </a:p>
          <a:p>
            <a:pPr marL="342900" indent="-342900">
              <a:buFont typeface="Arial" panose="020B0604020202020204" pitchFamily="34" charset="0"/>
              <a:buChar char="•"/>
            </a:pPr>
            <a:endParaRPr lang="en-US" sz="2000" b="1" dirty="0"/>
          </a:p>
          <a:p>
            <a:pPr marL="342900" indent="-342900">
              <a:buFont typeface="Arial" panose="020B0604020202020204" pitchFamily="34" charset="0"/>
              <a:buChar char="•"/>
            </a:pPr>
            <a:endParaRPr lang="en-US" sz="2000" b="1" dirty="0"/>
          </a:p>
          <a:p>
            <a:pPr marL="342900" indent="-342900">
              <a:buFont typeface="Arial" panose="020B0604020202020204" pitchFamily="34" charset="0"/>
              <a:buChar char="•"/>
            </a:pPr>
            <a:endParaRPr lang="en-US" sz="2000" b="1" dirty="0"/>
          </a:p>
          <a:p>
            <a:pPr marL="342900" indent="-342900">
              <a:buFont typeface="Arial" panose="020B0604020202020204" pitchFamily="34" charset="0"/>
              <a:buChar char="•"/>
            </a:pPr>
            <a:endParaRPr lang="en-US" sz="2000" b="1" dirty="0"/>
          </a:p>
          <a:p>
            <a:pPr marL="342900" indent="-342900">
              <a:buFont typeface="Arial" panose="020B0604020202020204" pitchFamily="34" charset="0"/>
              <a:buChar char="•"/>
            </a:pPr>
            <a:endParaRPr lang="en-US" sz="2000" b="1" dirty="0"/>
          </a:p>
          <a:p>
            <a:pPr marL="342900" indent="-342900">
              <a:buFont typeface="Arial" panose="020B0604020202020204" pitchFamily="34" charset="0"/>
              <a:buChar char="•"/>
            </a:pPr>
            <a:endParaRPr lang="en-US" sz="2000" b="1" dirty="0"/>
          </a:p>
          <a:p>
            <a:endParaRPr lang="en-US" sz="1400" b="1" dirty="0"/>
          </a:p>
          <a:p>
            <a:r>
              <a:rPr lang="en-US" sz="1400" b="1" dirty="0"/>
              <a:t>No position on 50.4-52.6 GHz</a:t>
            </a:r>
          </a:p>
          <a:p>
            <a:pPr marL="342900" indent="-342900">
              <a:buFont typeface="Arial" panose="020B0604020202020204" pitchFamily="34" charset="0"/>
              <a:buChar char="•"/>
            </a:pPr>
            <a:r>
              <a:rPr lang="en-US" sz="2000" b="1" dirty="0"/>
              <a:t>9.1.1 </a:t>
            </a:r>
            <a:r>
              <a:rPr lang="en-US" sz="2000" b="1" u="sng" dirty="0"/>
              <a:t>NOC</a:t>
            </a:r>
            <a:r>
              <a:rPr lang="en-US" sz="2000" b="1" dirty="0"/>
              <a:t> to Articles and Appendices. MOD to Res. 212, View 2 </a:t>
            </a:r>
            <a:r>
              <a:rPr lang="en-US" sz="2000" b="1" dirty="0">
                <a:solidFill>
                  <a:schemeClr val="tx1"/>
                </a:solidFill>
              </a:rPr>
              <a:t>(non regulatory updates)</a:t>
            </a:r>
            <a:r>
              <a:rPr lang="en-US" sz="2000" b="1" dirty="0">
                <a:solidFill>
                  <a:srgbClr val="FF0000"/>
                </a:solidFill>
              </a:rPr>
              <a:t> </a:t>
            </a:r>
            <a:endParaRPr lang="en-US" sz="2000" b="1" dirty="0"/>
          </a:p>
          <a:p>
            <a:pPr marL="342900" indent="-342900">
              <a:buFont typeface="Arial" panose="020B0604020202020204" pitchFamily="34" charset="0"/>
              <a:buChar char="•"/>
            </a:pPr>
            <a:r>
              <a:rPr lang="en-US" sz="2000" b="1" dirty="0"/>
              <a:t>9.1.2 </a:t>
            </a:r>
            <a:r>
              <a:rPr lang="en-US" sz="2000" b="1" u="sng" dirty="0"/>
              <a:t>NOC</a:t>
            </a:r>
            <a:r>
              <a:rPr lang="en-US" sz="2000" b="1" dirty="0"/>
              <a:t> to Region 2.  Region 1 and 3 issue.</a:t>
            </a:r>
          </a:p>
          <a:p>
            <a:endParaRPr lang="en-US" sz="2000" b="1" dirty="0"/>
          </a:p>
          <a:p>
            <a:pPr marL="342900" indent="-342900">
              <a:buFont typeface="Arial" panose="020B0604020202020204" pitchFamily="34" charset="0"/>
              <a:buChar char="•"/>
            </a:pPr>
            <a:r>
              <a:rPr lang="en-US" sz="2000" b="1" dirty="0"/>
              <a:t>9.1.8 </a:t>
            </a:r>
            <a:r>
              <a:rPr lang="en-US" sz="2000" b="1" u="sng" dirty="0"/>
              <a:t>NOC</a:t>
            </a:r>
            <a:r>
              <a:rPr lang="en-US" sz="2000" b="1" dirty="0"/>
              <a:t> no need to identify specific spectrum</a:t>
            </a:r>
            <a:endParaRPr lang="en-US" dirty="0"/>
          </a:p>
        </p:txBody>
      </p:sp>
      <p:graphicFrame>
        <p:nvGraphicFramePr>
          <p:cNvPr id="7" name="Table 6"/>
          <p:cNvGraphicFramePr>
            <a:graphicFrameLocks noGrp="1"/>
          </p:cNvGraphicFramePr>
          <p:nvPr/>
        </p:nvGraphicFramePr>
        <p:xfrm>
          <a:off x="609600" y="2305281"/>
          <a:ext cx="8077200" cy="2225040"/>
        </p:xfrm>
        <a:graphic>
          <a:graphicData uri="http://schemas.openxmlformats.org/drawingml/2006/table">
            <a:tbl>
              <a:tblPr firstRow="1" bandRow="1">
                <a:tableStyleId>{5C22544A-7EE6-4342-B048-85BDC9FD1C3A}</a:tableStyleId>
              </a:tblPr>
              <a:tblGrid>
                <a:gridCol w="4038600">
                  <a:extLst>
                    <a:ext uri="{9D8B030D-6E8A-4147-A177-3AD203B41FA5}">
                      <a16:colId xmlns:a16="http://schemas.microsoft.com/office/drawing/2014/main" val="789547049"/>
                    </a:ext>
                  </a:extLst>
                </a:gridCol>
                <a:gridCol w="4038600">
                  <a:extLst>
                    <a:ext uri="{9D8B030D-6E8A-4147-A177-3AD203B41FA5}">
                      <a16:colId xmlns:a16="http://schemas.microsoft.com/office/drawing/2014/main" val="2576835706"/>
                    </a:ext>
                  </a:extLst>
                </a:gridCol>
              </a:tblGrid>
              <a:tr h="370840">
                <a:tc>
                  <a:txBody>
                    <a:bodyPr/>
                    <a:lstStyle/>
                    <a:p>
                      <a:pPr algn="ctr"/>
                      <a:r>
                        <a:rPr lang="en-US" sz="1600" b="1" dirty="0"/>
                        <a:t>Identification</a:t>
                      </a:r>
                      <a:r>
                        <a:rPr lang="en-US" sz="1600" b="1" baseline="0" dirty="0"/>
                        <a:t> for IMT</a:t>
                      </a:r>
                      <a:endParaRPr lang="en-US" sz="1600" b="1" dirty="0"/>
                    </a:p>
                  </a:txBody>
                  <a:tcPr/>
                </a:tc>
                <a:tc>
                  <a:txBody>
                    <a:bodyPr/>
                    <a:lstStyle/>
                    <a:p>
                      <a:pPr algn="ctr"/>
                      <a:r>
                        <a:rPr lang="en-US" sz="1600" b="1" dirty="0"/>
                        <a:t>NOC</a:t>
                      </a:r>
                    </a:p>
                  </a:txBody>
                  <a:tcPr/>
                </a:tc>
                <a:extLst>
                  <a:ext uri="{0D108BD9-81ED-4DB2-BD59-A6C34878D82A}">
                    <a16:rowId xmlns:a16="http://schemas.microsoft.com/office/drawing/2014/main" val="2289665278"/>
                  </a:ext>
                </a:extLst>
              </a:tr>
              <a:tr h="370840">
                <a:tc>
                  <a:txBody>
                    <a:bodyPr/>
                    <a:lstStyle/>
                    <a:p>
                      <a:r>
                        <a:rPr lang="en-US" sz="1600" b="1" dirty="0"/>
                        <a:t>37</a:t>
                      </a:r>
                      <a:r>
                        <a:rPr lang="en-US" sz="1600" b="1" baseline="0" dirty="0"/>
                        <a:t> - </a:t>
                      </a:r>
                      <a:r>
                        <a:rPr lang="en-US" sz="1600" b="1" dirty="0"/>
                        <a:t>43.5 GHz</a:t>
                      </a:r>
                      <a:r>
                        <a:rPr lang="en-US" sz="1600" b="1" dirty="0">
                          <a:solidFill>
                            <a:schemeClr val="tx1"/>
                          </a:solidFill>
                        </a:rPr>
                        <a:t> (w/WRC Resolution)</a:t>
                      </a:r>
                    </a:p>
                  </a:txBody>
                  <a:tcPr/>
                </a:tc>
                <a:tc>
                  <a:txBody>
                    <a:bodyPr/>
                    <a:lstStyle/>
                    <a:p>
                      <a:r>
                        <a:rPr lang="en-US" sz="1600" b="1" dirty="0"/>
                        <a:t>31.8 – 33.4 GHz</a:t>
                      </a:r>
                    </a:p>
                  </a:txBody>
                  <a:tcPr/>
                </a:tc>
                <a:extLst>
                  <a:ext uri="{0D108BD9-81ED-4DB2-BD59-A6C34878D82A}">
                    <a16:rowId xmlns:a16="http://schemas.microsoft.com/office/drawing/2014/main" val="1128167522"/>
                  </a:ext>
                </a:extLst>
              </a:tr>
              <a:tr h="370840">
                <a:tc>
                  <a:txBody>
                    <a:bodyPr/>
                    <a:lstStyle/>
                    <a:p>
                      <a:r>
                        <a:rPr lang="en-US" sz="1600" b="1" dirty="0"/>
                        <a:t>47.2</a:t>
                      </a:r>
                      <a:r>
                        <a:rPr lang="en-US" sz="1600" b="1" baseline="0" dirty="0"/>
                        <a:t> – 48.2 GHz </a:t>
                      </a:r>
                      <a:r>
                        <a:rPr lang="en-US" sz="1600" b="1" baseline="0" dirty="0">
                          <a:solidFill>
                            <a:schemeClr val="tx1"/>
                          </a:solidFill>
                        </a:rPr>
                        <a:t>(w/o regulatory constraints)</a:t>
                      </a:r>
                      <a:endParaRPr lang="en-US" sz="1600" b="1" dirty="0">
                        <a:solidFill>
                          <a:schemeClr val="tx1"/>
                        </a:solidFill>
                      </a:endParaRPr>
                    </a:p>
                  </a:txBody>
                  <a:tcPr/>
                </a:tc>
                <a:tc>
                  <a:txBody>
                    <a:bodyPr/>
                    <a:lstStyle/>
                    <a:p>
                      <a:r>
                        <a:rPr lang="en-US" sz="1600" b="1" dirty="0"/>
                        <a:t>45.5 – 47 GHz</a:t>
                      </a:r>
                    </a:p>
                  </a:txBody>
                  <a:tcPr/>
                </a:tc>
                <a:extLst>
                  <a:ext uri="{0D108BD9-81ED-4DB2-BD59-A6C34878D82A}">
                    <a16:rowId xmlns:a16="http://schemas.microsoft.com/office/drawing/2014/main" val="1829829552"/>
                  </a:ext>
                </a:extLst>
              </a:tr>
              <a:tr h="370840">
                <a:tc>
                  <a:txBody>
                    <a:bodyPr/>
                    <a:lstStyle/>
                    <a:p>
                      <a:endParaRPr lang="en-US" sz="1600" b="1" dirty="0"/>
                    </a:p>
                  </a:txBody>
                  <a:tcPr/>
                </a:tc>
                <a:tc>
                  <a:txBody>
                    <a:bodyPr/>
                    <a:lstStyle/>
                    <a:p>
                      <a:r>
                        <a:rPr lang="en-US" sz="1600" b="1" dirty="0"/>
                        <a:t>48.2 – 50.2 GHz</a:t>
                      </a:r>
                    </a:p>
                  </a:txBody>
                  <a:tcPr/>
                </a:tc>
                <a:extLst>
                  <a:ext uri="{0D108BD9-81ED-4DB2-BD59-A6C34878D82A}">
                    <a16:rowId xmlns:a16="http://schemas.microsoft.com/office/drawing/2014/main" val="3468734866"/>
                  </a:ext>
                </a:extLst>
              </a:tr>
              <a:tr h="370840">
                <a:tc>
                  <a:txBody>
                    <a:bodyPr/>
                    <a:lstStyle/>
                    <a:p>
                      <a:endParaRPr lang="en-US" sz="1600" b="1"/>
                    </a:p>
                  </a:txBody>
                  <a:tcPr/>
                </a:tc>
                <a:tc>
                  <a:txBody>
                    <a:bodyPr/>
                    <a:lstStyle/>
                    <a:p>
                      <a:r>
                        <a:rPr lang="en-US" sz="1600" b="1" dirty="0"/>
                        <a:t>66 – 71 GHz</a:t>
                      </a:r>
                    </a:p>
                  </a:txBody>
                  <a:tcPr/>
                </a:tc>
                <a:extLst>
                  <a:ext uri="{0D108BD9-81ED-4DB2-BD59-A6C34878D82A}">
                    <a16:rowId xmlns:a16="http://schemas.microsoft.com/office/drawing/2014/main" val="274402999"/>
                  </a:ext>
                </a:extLst>
              </a:tr>
              <a:tr h="370840">
                <a:tc>
                  <a:txBody>
                    <a:bodyPr/>
                    <a:lstStyle/>
                    <a:p>
                      <a:endParaRPr lang="en-US" sz="1600" b="1" dirty="0"/>
                    </a:p>
                  </a:txBody>
                  <a:tcPr/>
                </a:tc>
                <a:tc>
                  <a:txBody>
                    <a:bodyPr/>
                    <a:lstStyle/>
                    <a:p>
                      <a:r>
                        <a:rPr lang="en-US" sz="1600" b="1" dirty="0"/>
                        <a:t>71 – 76 &amp; 81 – 86 GHz</a:t>
                      </a:r>
                    </a:p>
                  </a:txBody>
                  <a:tcPr/>
                </a:tc>
                <a:extLst>
                  <a:ext uri="{0D108BD9-81ED-4DB2-BD59-A6C34878D82A}">
                    <a16:rowId xmlns:a16="http://schemas.microsoft.com/office/drawing/2014/main" val="2461676983"/>
                  </a:ext>
                </a:extLst>
              </a:tr>
            </a:tbl>
          </a:graphicData>
        </a:graphic>
      </p:graphicFrame>
    </p:spTree>
    <p:extLst>
      <p:ext uri="{BB962C8B-B14F-4D97-AF65-F5344CB8AC3E}">
        <p14:creationId xmlns:p14="http://schemas.microsoft.com/office/powerpoint/2010/main" val="2584135438"/>
      </p:ext>
    </p:extLst>
  </p:cSld>
  <p:clrMapOvr>
    <a:masterClrMapping/>
  </p:clrMapOvr>
</p:sld>
</file>

<file path=ppt/theme/theme1.xml><?xml version="1.0" encoding="utf-8"?>
<a:theme xmlns:a="http://schemas.openxmlformats.org/drawingml/2006/main" name="powerpoint_eng_blu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2648</Words>
  <Application>Microsoft Office PowerPoint</Application>
  <PresentationFormat>Bildschirmpräsentation (4:3)</PresentationFormat>
  <Paragraphs>325</Paragraphs>
  <Slides>25</Slides>
  <Notes>12</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25</vt:i4>
      </vt:variant>
    </vt:vector>
  </HeadingPairs>
  <TitlesOfParts>
    <vt:vector size="32" baseType="lpstr">
      <vt:lpstr>ＭＳ Ｐゴシック</vt:lpstr>
      <vt:lpstr>ＭＳ Ｐゴシック</vt:lpstr>
      <vt:lpstr>Arial</vt:lpstr>
      <vt:lpstr>Arial Unicode MS</vt:lpstr>
      <vt:lpstr>Calibri</vt:lpstr>
      <vt:lpstr>Times New Roman</vt:lpstr>
      <vt:lpstr>powerpoint_eng_blue</vt:lpstr>
      <vt:lpstr>Inter-American Telecommunication Commission (CITEL)  Permanent Consultative Committee II As of 12 – 16 August, 2019 Meeting </vt:lpstr>
      <vt:lpstr>Working Group within PCC.II </vt:lpstr>
      <vt:lpstr>WRC Working Group Structure</vt:lpstr>
      <vt:lpstr>Coordinators</vt:lpstr>
      <vt:lpstr>Inter – American Proposals : Definitions</vt:lpstr>
      <vt:lpstr>Meeting Schedule</vt:lpstr>
      <vt:lpstr>Overall Status of Preparations</vt:lpstr>
      <vt:lpstr>Session 1 – IMT Related Issues Agenda Item 1.13 (24.25-27.5 GHz)</vt:lpstr>
      <vt:lpstr>Session 2 – AI 1.13 (other bands) plus AIs 9.1.1, 9.1.2 and 9.1.8</vt:lpstr>
      <vt:lpstr>PowerPoint-Präsentation</vt:lpstr>
      <vt:lpstr>PowerPoint-Präsentation</vt:lpstr>
      <vt:lpstr>Session 4 (Cont’d)  </vt:lpstr>
      <vt:lpstr>Session 5 – Maritime related issues, AIs 1.8, 1.9.1, 1.9.2  </vt:lpstr>
      <vt:lpstr>Session 5 – Cont’d </vt:lpstr>
      <vt:lpstr>Session 6 Science related issues, AIs 1.2, 1.3 and 1.7 </vt:lpstr>
      <vt:lpstr>Session 7 ESIM (AI 1.5) &amp; NGSO FSS (AI 1.6) related issues </vt:lpstr>
      <vt:lpstr>Session 7 – AI’s 1.4, 9.1.3, 9.1.9 </vt:lpstr>
      <vt:lpstr>Session 8 Satellite regulatory issues, AIs 7 relevant issues (e.g. issues A, I)</vt:lpstr>
      <vt:lpstr>Session 8 Satellite regulatory issues, AIs 7 relevant issues (e.g. issues A, I)</vt:lpstr>
      <vt:lpstr>Session 8 Satellite regulatory issues, AIs 7 relevant issues (e.g. issues A, I) - Plus information on other AI 7 issues, 9.1.7 and 9.3</vt:lpstr>
      <vt:lpstr>Session 9 Future WRC agenda items, AI 10 IAPs</vt:lpstr>
      <vt:lpstr>Session 9 Future WRC agenda items, AI 10 IAPs</vt:lpstr>
      <vt:lpstr>Session 9 Future WRC agenda items, AI 10 IAPs</vt:lpstr>
      <vt:lpstr>Additional Information and Proposal Details at:</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Inter-American Telecommunication Commission (CITEL)</dc:title>
  <dc:creator/>
  <cp:lastModifiedBy/>
  <cp:revision>53</cp:revision>
  <dcterms:created xsi:type="dcterms:W3CDTF">1901-01-01T05:00:00Z</dcterms:created>
  <dcterms:modified xsi:type="dcterms:W3CDTF">2019-08-26T13:34:53Z</dcterms:modified>
</cp:coreProperties>
</file>