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01627B-FE8B-4BA4-9873-99CA6446D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19A0BA-F9C9-4B6A-895B-EF8FA436B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678A73-D713-4AEE-94FF-B7368D83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E85BAF-93BD-4907-8061-EB8ECB03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F682E0-B877-49BE-B0FE-CE983D5A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56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52B761-32E1-4213-BE29-E130B521D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FFAC5AB-2061-42FF-87F7-E12B765E8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B487D0-14DC-4D67-86D2-84A4ACF5B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560974-A8E9-4275-8BF4-0FFEE61C2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96CC75-B053-45D9-A7A3-39D480F32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51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29D4B99-C3EE-4BB2-B91C-6493970C3E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E71EB6-90B5-4EC5-855E-DC93E1C49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E3A6D5-4C85-4CEC-BB31-5AC2B42E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BF579-2307-4525-9492-981C10423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636626-CC64-4239-A691-92A97E9AC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23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082595-B722-42C6-A46F-4EA58BF25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780097-0CA3-4B40-A707-6EB47A996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780439-0488-4811-9831-250F48F87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65519D-05F3-4674-A1EF-A6663963E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41CCC9-C113-4E03-9ABE-ECA63366E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43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37928D-80CF-408C-91E0-0BE1B3895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401F19-0335-4B77-AB6A-D1452D6CC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75515D-FC1E-4347-8261-DAB36BFB4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0ADA63-37E2-415D-92E0-9271D78E9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D9A0D8-7E4F-466F-96C1-059EC6B13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9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83400E-0820-4215-98BD-790B11A26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68E029-7A65-4903-B5D2-5AB50AAF66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A9CD58-B466-40E2-8C7B-32E4FF00C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C2F2AF-41D2-46E4-88CD-C2D5FBD8C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D838CF-B1A5-43D5-9219-D2BDD4A85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BE7F86-8A33-4AD0-A417-ABB0E444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41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B80330-4A28-492E-9AE6-79AB25C9F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71B25A-0815-48D7-8DCC-27EDB6F2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1EFE9E-AD46-43B9-9C6B-A5C788722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6A33FE-4456-430E-A86D-64C431F6E1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E6A3EE5-9756-49EF-9079-DE5ED8E1C0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1E9B2A2-4DFE-48F5-A02D-A4EDAC78D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0ECF531-F812-4896-B458-29F82F3A8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F3F8232-D659-4642-B124-FF66E8470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8EDE23-2FCD-486B-9760-8713FFA65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5118854-9618-4E44-A115-F4D29304D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2D3776-0939-4FFA-A319-6A2F1EEC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E302A3B-C6C2-44B4-A1CD-94610A908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490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DA4E54-4471-495C-9E4D-00AB13820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02DFAFC-1E1B-4E39-9D36-2EC475CA5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B49E08-5DC7-46E7-A217-E4FF91645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30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440EA9-A8EA-4999-A3B6-AF031CE8C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6AACAC-4DB8-4B18-8EF5-FC25D3652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797463-9A91-4B11-B740-D48086F0C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4F892B-CFFE-4658-8530-A74ADC234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226607-885A-4434-B537-1EE848526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76A116-75B0-4C61-BBF8-3C9606EE9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50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B15901-44A3-4F2A-BFF0-4B8A8FB84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1E6445C-B652-4AC7-A578-79CECADEEA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B5772E-68D5-4487-AB4B-FDE1CC57E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59FC13-A89D-489C-A3CF-B46414ABA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EF8C1B-C5A9-4EB2-8FA8-47CBD4C1D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3814E6-53BB-4924-83BC-C1720872B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70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1B229B4-CEF1-44F6-BEA8-F62DDC506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6EDC9E-ED92-42B8-869B-8E07306D3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33E387-A752-4C9B-AB3C-3D40C602A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0494D-80DA-440F-B948-EF3037EF05F8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DD60B2-D194-4F21-AF4C-8E8B18047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F8E251-4EBB-4F43-B465-530982DE8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83B8-C33F-4341-911A-54EAD6F6D43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5834A2-4E94-4D4E-8AE6-F0CC116BE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00125"/>
            <a:ext cx="9144000" cy="3281363"/>
          </a:xfrm>
        </p:spPr>
        <p:txBody>
          <a:bodyPr>
            <a:normAutofit fontScale="90000"/>
          </a:bodyPr>
          <a:lstStyle/>
          <a:p>
            <a:r>
              <a:rPr lang="en-GB" dirty="0"/>
              <a:t>Activity of TG 6/1 correspondence group on sharing and compatibility studies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7DBAED-9493-4FFC-AAAE-DA48C0B50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5513"/>
            <a:ext cx="9144000" cy="1655762"/>
          </a:xfrm>
        </p:spPr>
        <p:txBody>
          <a:bodyPr/>
          <a:lstStyle/>
          <a:p>
            <a:r>
              <a:rPr lang="fr-FR" dirty="0"/>
              <a:t>Pierre Fichoux, ANFR</a:t>
            </a:r>
          </a:p>
          <a:p>
            <a:r>
              <a:rPr lang="fr-FR" dirty="0"/>
              <a:t>Maisons-Alfort, 22/08/2022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99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62EE2E-FD19-46C9-8A66-F236BE11C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CG activity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EE276B-4A1B-442D-9696-77B099FBA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762"/>
            <a:ext cx="10515600" cy="4661201"/>
          </a:xfrm>
        </p:spPr>
        <p:txBody>
          <a:bodyPr/>
          <a:lstStyle/>
          <a:p>
            <a:r>
              <a:rPr lang="en-GB" dirty="0" err="1"/>
              <a:t>ToR</a:t>
            </a:r>
            <a:r>
              <a:rPr lang="en-GB" dirty="0"/>
              <a:t> : 6-1/106 Annex 4</a:t>
            </a:r>
          </a:p>
          <a:p>
            <a:r>
              <a:rPr lang="en-GB" dirty="0"/>
              <a:t>Correspondence activity is available online</a:t>
            </a:r>
          </a:p>
          <a:p>
            <a:r>
              <a:rPr lang="en-GB" dirty="0"/>
              <a:t>54 documents considered (6-1/107 Annex 1)</a:t>
            </a:r>
          </a:p>
          <a:p>
            <a:pPr lvl="1"/>
            <a:r>
              <a:rPr lang="en-GB" dirty="0"/>
              <a:t>51 inputs</a:t>
            </a:r>
          </a:p>
          <a:p>
            <a:pPr lvl="2"/>
            <a:r>
              <a:rPr lang="fr-FR" dirty="0"/>
              <a:t>Input contributions</a:t>
            </a:r>
            <a:endParaRPr lang="en-GB" dirty="0"/>
          </a:p>
          <a:p>
            <a:pPr lvl="2"/>
            <a:r>
              <a:rPr lang="en-GB" dirty="0"/>
              <a:t>Revisions of the WD/material</a:t>
            </a:r>
          </a:p>
          <a:p>
            <a:pPr lvl="2"/>
            <a:r>
              <a:rPr lang="en-GB" dirty="0"/>
              <a:t>Draft summary of studies</a:t>
            </a:r>
          </a:p>
          <a:p>
            <a:pPr lvl="2"/>
            <a:r>
              <a:rPr lang="en-GB" dirty="0"/>
              <a:t>Progress reports</a:t>
            </a:r>
          </a:p>
          <a:p>
            <a:pPr lvl="1"/>
            <a:r>
              <a:rPr lang="en-GB" dirty="0"/>
              <a:t>3 outputs, to be found in 6-1/107 and its attachments</a:t>
            </a:r>
          </a:p>
          <a:p>
            <a:pPr lvl="2"/>
            <a:r>
              <a:rPr lang="en-GB" dirty="0"/>
              <a:t>Report of the CG</a:t>
            </a:r>
          </a:p>
          <a:p>
            <a:pPr lvl="2"/>
            <a:r>
              <a:rPr lang="en-GB" dirty="0"/>
              <a:t>Attachments 0 &amp; 1 : Revision of the WD/material</a:t>
            </a:r>
          </a:p>
          <a:p>
            <a:pPr lvl="2"/>
            <a:r>
              <a:rPr lang="en-GB" dirty="0"/>
              <a:t>Attachment 2 : Draft summary of studies for the draft CPM text</a:t>
            </a:r>
          </a:p>
        </p:txBody>
      </p:sp>
    </p:spTree>
    <p:extLst>
      <p:ext uri="{BB962C8B-B14F-4D97-AF65-F5344CB8AC3E}">
        <p14:creationId xmlns:p14="http://schemas.microsoft.com/office/powerpoint/2010/main" val="130815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84CFEA-6803-45CB-BDB8-71C225BFC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Revision of the WD/material (6-1/107 Att. 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9C0549-498A-4FAF-90B7-CB2565E17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895"/>
            <a:ext cx="10515600" cy="516684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New studies were added for comparison with or analysis of previous studies :</a:t>
            </a:r>
          </a:p>
          <a:p>
            <a:pPr lvl="1"/>
            <a:r>
              <a:rPr lang="en-GB" dirty="0"/>
              <a:t>3.1.1.9 to align study results between Nokia and EBU/BNE (resp. 3.1.1.5 and 3.1.1.4)</a:t>
            </a:r>
          </a:p>
          <a:p>
            <a:pPr lvl="1"/>
            <a:r>
              <a:rPr lang="en-GB" dirty="0"/>
              <a:t>3.1.1.10 et 3.1.1.11 to analyse studies of ARS/UAE 3.1.1.6 et 3.1.1.7 (from 6-1/97 et 6-1/98)</a:t>
            </a:r>
          </a:p>
          <a:p>
            <a:pPr lvl="1"/>
            <a:r>
              <a:rPr lang="en-GB" dirty="0"/>
              <a:t>3.1.2.3 et 3.2.2.1 regarding IMT user terminal</a:t>
            </a:r>
          </a:p>
          <a:p>
            <a:r>
              <a:rPr lang="en-GB" dirty="0"/>
              <a:t>Summary in section 4 was modified and completed</a:t>
            </a:r>
          </a:p>
          <a:p>
            <a:pPr lvl="1"/>
            <a:r>
              <a:rPr lang="en-GB" dirty="0"/>
              <a:t>4.1.1 was reorganised</a:t>
            </a:r>
          </a:p>
          <a:p>
            <a:pPr lvl="1"/>
            <a:r>
              <a:rPr lang="en-GB" dirty="0"/>
              <a:t>4.1.1.1.3 provides a comparison of studies regarding cochannel interference from IMT downlink to DTTB receivers</a:t>
            </a:r>
          </a:p>
          <a:p>
            <a:pPr lvl="1"/>
            <a:r>
              <a:rPr lang="en-GB" dirty="0"/>
              <a:t>4.1.1.7 summary of different sharing situations between IMT and DTTB, and rational for the different results between studies</a:t>
            </a:r>
          </a:p>
          <a:p>
            <a:r>
              <a:rPr lang="en-GB" dirty="0"/>
              <a:t>Annex 8 was replaced by a list of pending questions</a:t>
            </a:r>
          </a:p>
          <a:p>
            <a:pPr lvl="1"/>
            <a:r>
              <a:rPr lang="en-GB" dirty="0"/>
              <a:t>All questions were closed by the group on July the 1st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6952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62EE2E-FD19-46C9-8A66-F236BE11C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Draft summary of studies (6-1/107 Att. 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EE276B-4A1B-442D-9696-77B099FBA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List of reference texts was added</a:t>
            </a:r>
          </a:p>
          <a:p>
            <a:r>
              <a:rPr lang="en-GB" dirty="0"/>
              <a:t>Summary is based on 6-1/106 Annex 3</a:t>
            </a:r>
          </a:p>
          <a:p>
            <a:pPr lvl="1"/>
            <a:r>
              <a:rPr lang="en-GB" dirty="0"/>
              <a:t>Late modifications of the UAE, on the SharePoint of TG 6/1 (March 2022), were considered by the CG</a:t>
            </a:r>
          </a:p>
          <a:p>
            <a:pPr lvl="1"/>
            <a:r>
              <a:rPr lang="en-GB" dirty="0"/>
              <a:t>Text was modified to remain consistent with 6-1/82 (CEPT)</a:t>
            </a:r>
          </a:p>
          <a:p>
            <a:pPr lvl="1"/>
            <a:r>
              <a:rPr lang="en-GB" dirty="0"/>
              <a:t>A paragraph was added following consideration of 6-1/100 (UAE) (Annex 9 to the WD/Material)</a:t>
            </a:r>
          </a:p>
          <a:p>
            <a:pPr lvl="1"/>
            <a:r>
              <a:rPr lang="en-GB" dirty="0"/>
              <a:t>A paragraph was added regarding outdoor DTTB</a:t>
            </a:r>
          </a:p>
        </p:txBody>
      </p:sp>
    </p:spTree>
    <p:extLst>
      <p:ext uri="{BB962C8B-B14F-4D97-AF65-F5344CB8AC3E}">
        <p14:creationId xmlns:p14="http://schemas.microsoft.com/office/powerpoint/2010/main" val="1791976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7B66F9-482F-469D-87C4-5F89F62C3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next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86A498-4A98-41A8-A8DA-D786E170C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0688"/>
            <a:ext cx="10833847" cy="4802187"/>
          </a:xfrm>
        </p:spPr>
        <p:txBody>
          <a:bodyPr>
            <a:normAutofit/>
          </a:bodyPr>
          <a:lstStyle/>
          <a:p>
            <a:r>
              <a:rPr lang="fr-FR" dirty="0" err="1"/>
              <a:t>Proposals</a:t>
            </a:r>
            <a:r>
              <a:rPr lang="fr-FR" dirty="0"/>
              <a:t> of the CG:</a:t>
            </a:r>
          </a:p>
          <a:p>
            <a:pPr lvl="1"/>
            <a:r>
              <a:rPr lang="fr-FR" dirty="0" err="1"/>
              <a:t>Revision</a:t>
            </a:r>
            <a:r>
              <a:rPr lang="fr-FR" dirty="0"/>
              <a:t> of the WD/</a:t>
            </a:r>
            <a:r>
              <a:rPr lang="fr-FR" dirty="0" err="1"/>
              <a:t>material</a:t>
            </a:r>
            <a:r>
              <a:rPr lang="fr-FR" dirty="0"/>
              <a:t> on sharing and compatibility </a:t>
            </a:r>
            <a:r>
              <a:rPr lang="fr-FR" dirty="0" err="1"/>
              <a:t>studies</a:t>
            </a:r>
            <a:endParaRPr lang="fr-FR" dirty="0"/>
          </a:p>
          <a:p>
            <a:pPr lvl="1"/>
            <a:r>
              <a:rPr lang="fr-FR" dirty="0"/>
              <a:t>Draft </a:t>
            </a:r>
            <a:r>
              <a:rPr lang="fr-FR" dirty="0" err="1"/>
              <a:t>summary</a:t>
            </a:r>
            <a:r>
              <a:rPr lang="fr-FR" dirty="0"/>
              <a:t> of </a:t>
            </a:r>
            <a:r>
              <a:rPr lang="fr-FR" dirty="0" err="1"/>
              <a:t>studies</a:t>
            </a:r>
            <a:r>
              <a:rPr lang="fr-FR" dirty="0"/>
              <a:t> for the draft CPM </a:t>
            </a:r>
            <a:r>
              <a:rPr lang="fr-FR" dirty="0" err="1"/>
              <a:t>text</a:t>
            </a:r>
            <a:endParaRPr lang="en-GB" dirty="0"/>
          </a:p>
          <a:p>
            <a:r>
              <a:rPr lang="en-GB" dirty="0"/>
              <a:t>Work of the group is informative and requires formal support in TG 6/1</a:t>
            </a:r>
          </a:p>
          <a:p>
            <a:r>
              <a:rPr lang="en-GB" dirty="0"/>
              <a:t>Views and controversial editorial notes were not considered by the group (previous experience, protection of secondary services, protection of candidate services). See Annex 3 of 6-1/107.</a:t>
            </a:r>
          </a:p>
          <a:p>
            <a:r>
              <a:rPr lang="en-GB" dirty="0"/>
              <a:t>Future of the WD/material on sharing and compatibility studies</a:t>
            </a:r>
          </a:p>
          <a:p>
            <a:pPr lvl="1"/>
            <a:r>
              <a:rPr lang="en-GB" dirty="0"/>
              <a:t>Annex to the Chairman’s report ?</a:t>
            </a:r>
          </a:p>
          <a:p>
            <a:pPr lvl="1"/>
            <a:r>
              <a:rPr lang="en-GB" dirty="0"/>
              <a:t>Report approved by SG 6 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58178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404</Words>
  <Application>Microsoft Office PowerPoint</Application>
  <PresentationFormat>Grand écran</PresentationFormat>
  <Paragraphs>43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Activity of TG 6/1 correspondence group on sharing and compatibility studies</vt:lpstr>
      <vt:lpstr>CG activity</vt:lpstr>
      <vt:lpstr>Revision of the WD/material (6-1/107 Att. 1)</vt:lpstr>
      <vt:lpstr>Draft summary of studies (6-1/107 Att. 2)</vt:lpstr>
      <vt:lpstr>What’s next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France</dc:creator>
  <cp:lastModifiedBy>France</cp:lastModifiedBy>
  <cp:revision>6</cp:revision>
  <dcterms:created xsi:type="dcterms:W3CDTF">2022-08-22T07:59:15Z</dcterms:created>
  <dcterms:modified xsi:type="dcterms:W3CDTF">2022-08-22T08:49:06Z</dcterms:modified>
</cp:coreProperties>
</file>