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sldIdLst>
    <p:sldId id="333" r:id="rId2"/>
    <p:sldId id="337" r:id="rId3"/>
    <p:sldId id="312" r:id="rId4"/>
    <p:sldId id="330" r:id="rId5"/>
    <p:sldId id="339" r:id="rId6"/>
    <p:sldId id="343" r:id="rId7"/>
    <p:sldId id="340" r:id="rId8"/>
    <p:sldId id="341" r:id="rId9"/>
    <p:sldId id="342" r:id="rId10"/>
    <p:sldId id="338" r:id="rId11"/>
    <p:sldId id="334" r:id="rId12"/>
    <p:sldId id="270" r:id="rId13"/>
  </p:sldIdLst>
  <p:sldSz cx="9144000" cy="6858000" type="screen4x3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887F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6020E0-B79E-4526-BF4F-87160CF10457}" v="25" dt="2023-05-23T14:43:48.2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54" autoAdjust="0"/>
    <p:restoredTop sz="92836" autoAdjust="0"/>
  </p:normalViewPr>
  <p:slideViewPr>
    <p:cSldViewPr snapToGrid="0">
      <p:cViewPr varScale="1">
        <p:scale>
          <a:sx n="57" d="100"/>
          <a:sy n="57" d="100"/>
        </p:scale>
        <p:origin x="1308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50" d="100"/>
          <a:sy n="150" d="100"/>
        </p:scale>
        <p:origin x="-2418" y="324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ssil Krastev" userId="6b816550-2b7c-4e1f-8c50-7e8adebff8e7" providerId="ADAL" clId="{6731D883-C143-4425-A5A5-DD9536E830CB}"/>
    <pc:docChg chg="undo redo custSel addSld modSld">
      <pc:chgData name="Vassil Krastev" userId="6b816550-2b7c-4e1f-8c50-7e8adebff8e7" providerId="ADAL" clId="{6731D883-C143-4425-A5A5-DD9536E830CB}" dt="2021-11-12T08:09:57.727" v="1265" actId="6549"/>
      <pc:docMkLst>
        <pc:docMk/>
      </pc:docMkLst>
      <pc:sldChg chg="addSp delSp modSp mod modClrScheme chgLayout modNotesTx">
        <pc:chgData name="Vassil Krastev" userId="6b816550-2b7c-4e1f-8c50-7e8adebff8e7" providerId="ADAL" clId="{6731D883-C143-4425-A5A5-DD9536E830CB}" dt="2021-11-12T08:09:35.924" v="1260" actId="6549"/>
        <pc:sldMkLst>
          <pc:docMk/>
          <pc:sldMk cId="2237436403" sldId="312"/>
        </pc:sldMkLst>
        <pc:spChg chg="add del mod ord">
          <ac:chgData name="Vassil Krastev" userId="6b816550-2b7c-4e1f-8c50-7e8adebff8e7" providerId="ADAL" clId="{6731D883-C143-4425-A5A5-DD9536E830CB}" dt="2021-10-28T14:04:28.839" v="110" actId="21"/>
          <ac:spMkLst>
            <pc:docMk/>
            <pc:sldMk cId="2237436403" sldId="312"/>
            <ac:spMk id="6" creationId="{00000000-0000-0000-0000-000000000000}"/>
          </ac:spMkLst>
        </pc:spChg>
        <pc:spChg chg="mod ord">
          <ac:chgData name="Vassil Krastev" userId="6b816550-2b7c-4e1f-8c50-7e8adebff8e7" providerId="ADAL" clId="{6731D883-C143-4425-A5A5-DD9536E830CB}" dt="2021-10-28T14:03:15.635" v="106" actId="26606"/>
          <ac:spMkLst>
            <pc:docMk/>
            <pc:sldMk cId="2237436403" sldId="312"/>
            <ac:spMk id="8" creationId="{00000000-0000-0000-0000-000000000000}"/>
          </ac:spMkLst>
        </pc:spChg>
        <pc:spChg chg="add mod">
          <ac:chgData name="Vassil Krastev" userId="6b816550-2b7c-4e1f-8c50-7e8adebff8e7" providerId="ADAL" clId="{6731D883-C143-4425-A5A5-DD9536E830CB}" dt="2021-10-28T14:07:03.003" v="164" actId="6549"/>
          <ac:spMkLst>
            <pc:docMk/>
            <pc:sldMk cId="2237436403" sldId="312"/>
            <ac:spMk id="13" creationId="{5B229B53-90DD-43BB-981E-D40DBF606B18}"/>
          </ac:spMkLst>
        </pc:spChg>
        <pc:picChg chg="add mod">
          <ac:chgData name="Vassil Krastev" userId="6b816550-2b7c-4e1f-8c50-7e8adebff8e7" providerId="ADAL" clId="{6731D883-C143-4425-A5A5-DD9536E830CB}" dt="2021-10-28T14:05:13.946" v="122" actId="14100"/>
          <ac:picMkLst>
            <pc:docMk/>
            <pc:sldMk cId="2237436403" sldId="312"/>
            <ac:picMk id="3" creationId="{13F66109-4E7B-4C35-BDC4-75DD33CB5CFC}"/>
          </ac:picMkLst>
        </pc:picChg>
        <pc:picChg chg="del">
          <ac:chgData name="Vassil Krastev" userId="6b816550-2b7c-4e1f-8c50-7e8adebff8e7" providerId="ADAL" clId="{6731D883-C143-4425-A5A5-DD9536E830CB}" dt="2021-10-28T13:52:22.134" v="43" actId="478"/>
          <ac:picMkLst>
            <pc:docMk/>
            <pc:sldMk cId="2237436403" sldId="312"/>
            <ac:picMk id="5" creationId="{00000000-0000-0000-0000-000000000000}"/>
          </ac:picMkLst>
        </pc:picChg>
      </pc:sldChg>
      <pc:sldChg chg="delSp modSp mod modNotesTx">
        <pc:chgData name="Vassil Krastev" userId="6b816550-2b7c-4e1f-8c50-7e8adebff8e7" providerId="ADAL" clId="{6731D883-C143-4425-A5A5-DD9536E830CB}" dt="2021-11-12T08:09:39.005" v="1261" actId="6549"/>
        <pc:sldMkLst>
          <pc:docMk/>
          <pc:sldMk cId="1195010136" sldId="328"/>
        </pc:sldMkLst>
        <pc:spChg chg="mod">
          <ac:chgData name="Vassil Krastev" userId="6b816550-2b7c-4e1f-8c50-7e8adebff8e7" providerId="ADAL" clId="{6731D883-C143-4425-A5A5-DD9536E830CB}" dt="2021-10-28T14:15:14.077" v="656" actId="6549"/>
          <ac:spMkLst>
            <pc:docMk/>
            <pc:sldMk cId="1195010136" sldId="328"/>
            <ac:spMk id="7" creationId="{00000000-0000-0000-0000-000000000000}"/>
          </ac:spMkLst>
        </pc:spChg>
        <pc:spChg chg="mod">
          <ac:chgData name="Vassil Krastev" userId="6b816550-2b7c-4e1f-8c50-7e8adebff8e7" providerId="ADAL" clId="{6731D883-C143-4425-A5A5-DD9536E830CB}" dt="2021-10-28T14:08:21.393" v="171" actId="20577"/>
          <ac:spMkLst>
            <pc:docMk/>
            <pc:sldMk cId="1195010136" sldId="328"/>
            <ac:spMk id="8" creationId="{00000000-0000-0000-0000-000000000000}"/>
          </ac:spMkLst>
        </pc:spChg>
        <pc:picChg chg="del">
          <ac:chgData name="Vassil Krastev" userId="6b816550-2b7c-4e1f-8c50-7e8adebff8e7" providerId="ADAL" clId="{6731D883-C143-4425-A5A5-DD9536E830CB}" dt="2021-10-28T14:08:14.273" v="165" actId="478"/>
          <ac:picMkLst>
            <pc:docMk/>
            <pc:sldMk cId="1195010136" sldId="328"/>
            <ac:picMk id="2050" creationId="{00000000-0000-0000-0000-000000000000}"/>
          </ac:picMkLst>
        </pc:picChg>
      </pc:sldChg>
      <pc:sldChg chg="modSp mod modNotesTx">
        <pc:chgData name="Vassil Krastev" userId="6b816550-2b7c-4e1f-8c50-7e8adebff8e7" providerId="ADAL" clId="{6731D883-C143-4425-A5A5-DD9536E830CB}" dt="2021-11-12T08:09:54.957" v="1264" actId="6549"/>
        <pc:sldMkLst>
          <pc:docMk/>
          <pc:sldMk cId="178830268" sldId="330"/>
        </pc:sldMkLst>
        <pc:spChg chg="mod">
          <ac:chgData name="Vassil Krastev" userId="6b816550-2b7c-4e1f-8c50-7e8adebff8e7" providerId="ADAL" clId="{6731D883-C143-4425-A5A5-DD9536E830CB}" dt="2021-10-28T14:42:34.954" v="951"/>
          <ac:spMkLst>
            <pc:docMk/>
            <pc:sldMk cId="178830268" sldId="330"/>
            <ac:spMk id="4" creationId="{00000000-0000-0000-0000-000000000000}"/>
          </ac:spMkLst>
        </pc:spChg>
        <pc:spChg chg="mod">
          <ac:chgData name="Vassil Krastev" userId="6b816550-2b7c-4e1f-8c50-7e8adebff8e7" providerId="ADAL" clId="{6731D883-C143-4425-A5A5-DD9536E830CB}" dt="2021-10-28T14:42:46.023" v="955" actId="20577"/>
          <ac:spMkLst>
            <pc:docMk/>
            <pc:sldMk cId="178830268" sldId="330"/>
            <ac:spMk id="7" creationId="{00000000-0000-0000-0000-000000000000}"/>
          </ac:spMkLst>
        </pc:spChg>
      </pc:sldChg>
      <pc:sldChg chg="modSp mod modNotesTx">
        <pc:chgData name="Vassil Krastev" userId="6b816550-2b7c-4e1f-8c50-7e8adebff8e7" providerId="ADAL" clId="{6731D883-C143-4425-A5A5-DD9536E830CB}" dt="2021-11-12T08:09:26.256" v="1258" actId="6549"/>
        <pc:sldMkLst>
          <pc:docMk/>
          <pc:sldMk cId="2026599806" sldId="333"/>
        </pc:sldMkLst>
        <pc:spChg chg="mod">
          <ac:chgData name="Vassil Krastev" userId="6b816550-2b7c-4e1f-8c50-7e8adebff8e7" providerId="ADAL" clId="{6731D883-C143-4425-A5A5-DD9536E830CB}" dt="2021-10-28T13:52:12.901" v="42" actId="121"/>
          <ac:spMkLst>
            <pc:docMk/>
            <pc:sldMk cId="2026599806" sldId="333"/>
            <ac:spMk id="2" creationId="{00000000-0000-0000-0000-000000000000}"/>
          </ac:spMkLst>
        </pc:spChg>
        <pc:spChg chg="mod">
          <ac:chgData name="Vassil Krastev" userId="6b816550-2b7c-4e1f-8c50-7e8adebff8e7" providerId="ADAL" clId="{6731D883-C143-4425-A5A5-DD9536E830CB}" dt="2021-10-28T14:04:50.237" v="121" actId="403"/>
          <ac:spMkLst>
            <pc:docMk/>
            <pc:sldMk cId="2026599806" sldId="333"/>
            <ac:spMk id="5" creationId="{00000000-0000-0000-0000-000000000000}"/>
          </ac:spMkLst>
        </pc:spChg>
      </pc:sldChg>
      <pc:sldChg chg="modSp mod modNotesTx">
        <pc:chgData name="Vassil Krastev" userId="6b816550-2b7c-4e1f-8c50-7e8adebff8e7" providerId="ADAL" clId="{6731D883-C143-4425-A5A5-DD9536E830CB}" dt="2021-11-12T08:09:57.727" v="1265" actId="6549"/>
        <pc:sldMkLst>
          <pc:docMk/>
          <pc:sldMk cId="1366452871" sldId="334"/>
        </pc:sldMkLst>
        <pc:spChg chg="mod">
          <ac:chgData name="Vassil Krastev" userId="6b816550-2b7c-4e1f-8c50-7e8adebff8e7" providerId="ADAL" clId="{6731D883-C143-4425-A5A5-DD9536E830CB}" dt="2021-10-28T14:51:57.953" v="1257" actId="20577"/>
          <ac:spMkLst>
            <pc:docMk/>
            <pc:sldMk cId="1366452871" sldId="334"/>
            <ac:spMk id="4" creationId="{00000000-0000-0000-0000-000000000000}"/>
          </ac:spMkLst>
        </pc:spChg>
        <pc:spChg chg="mod">
          <ac:chgData name="Vassil Krastev" userId="6b816550-2b7c-4e1f-8c50-7e8adebff8e7" providerId="ADAL" clId="{6731D883-C143-4425-A5A5-DD9536E830CB}" dt="2021-10-28T14:49:13.544" v="1133" actId="20577"/>
          <ac:spMkLst>
            <pc:docMk/>
            <pc:sldMk cId="1366452871" sldId="334"/>
            <ac:spMk id="7" creationId="{00000000-0000-0000-0000-000000000000}"/>
          </ac:spMkLst>
        </pc:spChg>
      </pc:sldChg>
      <pc:sldChg chg="modSp add mod modNotesTx">
        <pc:chgData name="Vassil Krastev" userId="6b816550-2b7c-4e1f-8c50-7e8adebff8e7" providerId="ADAL" clId="{6731D883-C143-4425-A5A5-DD9536E830CB}" dt="2021-11-12T08:09:45.238" v="1262" actId="6549"/>
        <pc:sldMkLst>
          <pc:docMk/>
          <pc:sldMk cId="3343603934" sldId="335"/>
        </pc:sldMkLst>
        <pc:spChg chg="mod">
          <ac:chgData name="Vassil Krastev" userId="6b816550-2b7c-4e1f-8c50-7e8adebff8e7" providerId="ADAL" clId="{6731D883-C143-4425-A5A5-DD9536E830CB}" dt="2021-10-28T14:28:56.122" v="808"/>
          <ac:spMkLst>
            <pc:docMk/>
            <pc:sldMk cId="3343603934" sldId="335"/>
            <ac:spMk id="7" creationId="{00000000-0000-0000-0000-000000000000}"/>
          </ac:spMkLst>
        </pc:spChg>
      </pc:sldChg>
      <pc:sldChg chg="modSp add mod modNotesTx">
        <pc:chgData name="Vassil Krastev" userId="6b816550-2b7c-4e1f-8c50-7e8adebff8e7" providerId="ADAL" clId="{6731D883-C143-4425-A5A5-DD9536E830CB}" dt="2021-11-12T08:09:48.052" v="1263" actId="6549"/>
        <pc:sldMkLst>
          <pc:docMk/>
          <pc:sldMk cId="1131869010" sldId="336"/>
        </pc:sldMkLst>
        <pc:spChg chg="mod">
          <ac:chgData name="Vassil Krastev" userId="6b816550-2b7c-4e1f-8c50-7e8adebff8e7" providerId="ADAL" clId="{6731D883-C143-4425-A5A5-DD9536E830CB}" dt="2021-10-28T14:31:37.400" v="897"/>
          <ac:spMkLst>
            <pc:docMk/>
            <pc:sldMk cId="1131869010" sldId="336"/>
            <ac:spMk id="7" creationId="{00000000-0000-0000-0000-000000000000}"/>
          </ac:spMkLst>
        </pc:spChg>
      </pc:sldChg>
      <pc:sldChg chg="modSp add mod modNotesTx">
        <pc:chgData name="Vassil Krastev" userId="6b816550-2b7c-4e1f-8c50-7e8adebff8e7" providerId="ADAL" clId="{6731D883-C143-4425-A5A5-DD9536E830CB}" dt="2021-11-12T08:09:32.070" v="1259" actId="6549"/>
        <pc:sldMkLst>
          <pc:docMk/>
          <pc:sldMk cId="2909040030" sldId="337"/>
        </pc:sldMkLst>
        <pc:spChg chg="mod">
          <ac:chgData name="Vassil Krastev" userId="6b816550-2b7c-4e1f-8c50-7e8adebff8e7" providerId="ADAL" clId="{6731D883-C143-4425-A5A5-DD9536E830CB}" dt="2021-10-28T14:48:25.560" v="1090" actId="20577"/>
          <ac:spMkLst>
            <pc:docMk/>
            <pc:sldMk cId="2909040030" sldId="337"/>
            <ac:spMk id="7" creationId="{00000000-0000-0000-0000-000000000000}"/>
          </ac:spMkLst>
        </pc:spChg>
        <pc:spChg chg="mod">
          <ac:chgData name="Vassil Krastev" userId="6b816550-2b7c-4e1f-8c50-7e8adebff8e7" providerId="ADAL" clId="{6731D883-C143-4425-A5A5-DD9536E830CB}" dt="2021-10-28T14:44:00.343" v="966" actId="20577"/>
          <ac:spMkLst>
            <pc:docMk/>
            <pc:sldMk cId="2909040030" sldId="337"/>
            <ac:spMk id="8" creationId="{00000000-0000-0000-0000-000000000000}"/>
          </ac:spMkLst>
        </pc:spChg>
      </pc:sldChg>
    </pc:docChg>
  </pc:docChgLst>
  <pc:docChgLst>
    <pc:chgData name="Vassil Krastev" userId="6b816550-2b7c-4e1f-8c50-7e8adebff8e7" providerId="ADAL" clId="{FE6020E0-B79E-4526-BF4F-87160CF10457}"/>
    <pc:docChg chg="undo custSel addSld modSld sldOrd modMainMaster modNotesMaster">
      <pc:chgData name="Vassil Krastev" userId="6b816550-2b7c-4e1f-8c50-7e8adebff8e7" providerId="ADAL" clId="{FE6020E0-B79E-4526-BF4F-87160CF10457}" dt="2023-05-23T14:42:59.789" v="1103"/>
      <pc:docMkLst>
        <pc:docMk/>
      </pc:docMkLst>
      <pc:sldChg chg="modSp modNotes">
        <pc:chgData name="Vassil Krastev" userId="6b816550-2b7c-4e1f-8c50-7e8adebff8e7" providerId="ADAL" clId="{FE6020E0-B79E-4526-BF4F-87160CF10457}" dt="2023-05-23T14:42:59.789" v="1103"/>
        <pc:sldMkLst>
          <pc:docMk/>
          <pc:sldMk cId="2514851371" sldId="270"/>
        </pc:sldMkLst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2514851371" sldId="270"/>
            <ac:spMk id="5" creationId="{00000000-0000-0000-0000-000000000000}"/>
          </ac:spMkLst>
        </pc:spChg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2514851371" sldId="270"/>
            <ac:spMk id="14" creationId="{00000000-0000-0000-0000-000000000000}"/>
          </ac:spMkLst>
        </pc:spChg>
        <pc:picChg chg="mod">
          <ac:chgData name="Vassil Krastev" userId="6b816550-2b7c-4e1f-8c50-7e8adebff8e7" providerId="ADAL" clId="{FE6020E0-B79E-4526-BF4F-87160CF10457}" dt="2023-05-23T14:42:59.789" v="1103"/>
          <ac:picMkLst>
            <pc:docMk/>
            <pc:sldMk cId="2514851371" sldId="270"/>
            <ac:picMk id="11" creationId="{00000000-0000-0000-0000-000000000000}"/>
          </ac:picMkLst>
        </pc:picChg>
        <pc:picChg chg="mod">
          <ac:chgData name="Vassil Krastev" userId="6b816550-2b7c-4e1f-8c50-7e8adebff8e7" providerId="ADAL" clId="{FE6020E0-B79E-4526-BF4F-87160CF10457}" dt="2023-05-23T14:42:59.789" v="1103"/>
          <ac:picMkLst>
            <pc:docMk/>
            <pc:sldMk cId="2514851371" sldId="270"/>
            <ac:picMk id="13" creationId="{00000000-0000-0000-0000-000000000000}"/>
          </ac:picMkLst>
        </pc:picChg>
      </pc:sldChg>
      <pc:sldChg chg="modSp mod modNotes">
        <pc:chgData name="Vassil Krastev" userId="6b816550-2b7c-4e1f-8c50-7e8adebff8e7" providerId="ADAL" clId="{FE6020E0-B79E-4526-BF4F-87160CF10457}" dt="2023-05-23T14:42:59.789" v="1103"/>
        <pc:sldMkLst>
          <pc:docMk/>
          <pc:sldMk cId="2237436403" sldId="312"/>
        </pc:sldMkLst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2237436403" sldId="312"/>
            <ac:spMk id="6" creationId="{00000000-0000-0000-0000-000000000000}"/>
          </ac:spMkLst>
        </pc:spChg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2237436403" sldId="312"/>
            <ac:spMk id="8" creationId="{00000000-0000-0000-0000-000000000000}"/>
          </ac:spMkLst>
        </pc:spChg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2237436403" sldId="312"/>
            <ac:spMk id="13" creationId="{5B229B53-90DD-43BB-981E-D40DBF606B18}"/>
          </ac:spMkLst>
        </pc:spChg>
        <pc:picChg chg="mod">
          <ac:chgData name="Vassil Krastev" userId="6b816550-2b7c-4e1f-8c50-7e8adebff8e7" providerId="ADAL" clId="{FE6020E0-B79E-4526-BF4F-87160CF10457}" dt="2023-05-23T14:42:59.789" v="1103"/>
          <ac:picMkLst>
            <pc:docMk/>
            <pc:sldMk cId="2237436403" sldId="312"/>
            <ac:picMk id="3" creationId="{13F66109-4E7B-4C35-BDC4-75DD33CB5CFC}"/>
          </ac:picMkLst>
        </pc:picChg>
      </pc:sldChg>
      <pc:sldChg chg="delSp modSp mod modNotes">
        <pc:chgData name="Vassil Krastev" userId="6b816550-2b7c-4e1f-8c50-7e8adebff8e7" providerId="ADAL" clId="{FE6020E0-B79E-4526-BF4F-87160CF10457}" dt="2023-05-23T14:42:59.789" v="1103"/>
        <pc:sldMkLst>
          <pc:docMk/>
          <pc:sldMk cId="178830268" sldId="330"/>
        </pc:sldMkLst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178830268" sldId="330"/>
            <ac:spMk id="4" creationId="{00000000-0000-0000-0000-000000000000}"/>
          </ac:spMkLst>
        </pc:spChg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178830268" sldId="330"/>
            <ac:spMk id="7" creationId="{00000000-0000-0000-0000-000000000000}"/>
          </ac:spMkLst>
        </pc:spChg>
        <pc:picChg chg="del">
          <ac:chgData name="Vassil Krastev" userId="6b816550-2b7c-4e1f-8c50-7e8adebff8e7" providerId="ADAL" clId="{FE6020E0-B79E-4526-BF4F-87160CF10457}" dt="2023-05-23T10:12:21.354" v="373" actId="478"/>
          <ac:picMkLst>
            <pc:docMk/>
            <pc:sldMk cId="178830268" sldId="330"/>
            <ac:picMk id="9" creationId="{9C653432-F3BC-E759-6A32-09F861F97088}"/>
          </ac:picMkLst>
        </pc:picChg>
        <pc:picChg chg="del">
          <ac:chgData name="Vassil Krastev" userId="6b816550-2b7c-4e1f-8c50-7e8adebff8e7" providerId="ADAL" clId="{FE6020E0-B79E-4526-BF4F-87160CF10457}" dt="2023-05-23T10:12:10.374" v="372" actId="478"/>
          <ac:picMkLst>
            <pc:docMk/>
            <pc:sldMk cId="178830268" sldId="330"/>
            <ac:picMk id="11" creationId="{259290BE-319F-4C66-F9CC-1A33C3CCC9DF}"/>
          </ac:picMkLst>
        </pc:picChg>
      </pc:sldChg>
      <pc:sldChg chg="modSp mod modNotes">
        <pc:chgData name="Vassil Krastev" userId="6b816550-2b7c-4e1f-8c50-7e8adebff8e7" providerId="ADAL" clId="{FE6020E0-B79E-4526-BF4F-87160CF10457}" dt="2023-05-23T14:42:59.789" v="1103"/>
        <pc:sldMkLst>
          <pc:docMk/>
          <pc:sldMk cId="2026599806" sldId="333"/>
        </pc:sldMkLst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2026599806" sldId="333"/>
            <ac:spMk id="2" creationId="{00000000-0000-0000-0000-000000000000}"/>
          </ac:spMkLst>
        </pc:spChg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2026599806" sldId="333"/>
            <ac:spMk id="3" creationId="{00000000-0000-0000-0000-000000000000}"/>
          </ac:spMkLst>
        </pc:spChg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2026599806" sldId="333"/>
            <ac:spMk id="5" creationId="{00000000-0000-0000-0000-000000000000}"/>
          </ac:spMkLst>
        </pc:spChg>
      </pc:sldChg>
      <pc:sldChg chg="modSp mod modNotes">
        <pc:chgData name="Vassil Krastev" userId="6b816550-2b7c-4e1f-8c50-7e8adebff8e7" providerId="ADAL" clId="{FE6020E0-B79E-4526-BF4F-87160CF10457}" dt="2023-05-23T14:42:59.789" v="1103"/>
        <pc:sldMkLst>
          <pc:docMk/>
          <pc:sldMk cId="1366452871" sldId="334"/>
        </pc:sldMkLst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1366452871" sldId="334"/>
            <ac:spMk id="4" creationId="{00000000-0000-0000-0000-000000000000}"/>
          </ac:spMkLst>
        </pc:spChg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1366452871" sldId="334"/>
            <ac:spMk id="7" creationId="{00000000-0000-0000-0000-000000000000}"/>
          </ac:spMkLst>
        </pc:spChg>
      </pc:sldChg>
      <pc:sldChg chg="modSp mod modNotes">
        <pc:chgData name="Vassil Krastev" userId="6b816550-2b7c-4e1f-8c50-7e8adebff8e7" providerId="ADAL" clId="{FE6020E0-B79E-4526-BF4F-87160CF10457}" dt="2023-05-23T14:42:59.789" v="1103"/>
        <pc:sldMkLst>
          <pc:docMk/>
          <pc:sldMk cId="2909040030" sldId="337"/>
        </pc:sldMkLst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2909040030" sldId="337"/>
            <ac:spMk id="7" creationId="{00000000-0000-0000-0000-000000000000}"/>
          </ac:spMkLst>
        </pc:spChg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2909040030" sldId="337"/>
            <ac:spMk id="8" creationId="{00000000-0000-0000-0000-000000000000}"/>
          </ac:spMkLst>
        </pc:spChg>
      </pc:sldChg>
      <pc:sldChg chg="modSp add mod ord modNotes">
        <pc:chgData name="Vassil Krastev" userId="6b816550-2b7c-4e1f-8c50-7e8adebff8e7" providerId="ADAL" clId="{FE6020E0-B79E-4526-BF4F-87160CF10457}" dt="2023-05-23T14:42:59.789" v="1103"/>
        <pc:sldMkLst>
          <pc:docMk/>
          <pc:sldMk cId="28404976" sldId="338"/>
        </pc:sldMkLst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28404976" sldId="338"/>
            <ac:spMk id="4" creationId="{00000000-0000-0000-0000-000000000000}"/>
          </ac:spMkLst>
        </pc:spChg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28404976" sldId="338"/>
            <ac:spMk id="7" creationId="{00000000-0000-0000-0000-000000000000}"/>
          </ac:spMkLst>
        </pc:spChg>
      </pc:sldChg>
      <pc:sldChg chg="modSp add mod ord modNotes">
        <pc:chgData name="Vassil Krastev" userId="6b816550-2b7c-4e1f-8c50-7e8adebff8e7" providerId="ADAL" clId="{FE6020E0-B79E-4526-BF4F-87160CF10457}" dt="2023-05-23T14:42:59.789" v="1103"/>
        <pc:sldMkLst>
          <pc:docMk/>
          <pc:sldMk cId="927023438" sldId="339"/>
        </pc:sldMkLst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927023438" sldId="339"/>
            <ac:spMk id="4" creationId="{00000000-0000-0000-0000-000000000000}"/>
          </ac:spMkLst>
        </pc:spChg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927023438" sldId="339"/>
            <ac:spMk id="7" creationId="{00000000-0000-0000-0000-000000000000}"/>
          </ac:spMkLst>
        </pc:spChg>
      </pc:sldChg>
      <pc:sldChg chg="modSp add mod modNotes">
        <pc:chgData name="Vassil Krastev" userId="6b816550-2b7c-4e1f-8c50-7e8adebff8e7" providerId="ADAL" clId="{FE6020E0-B79E-4526-BF4F-87160CF10457}" dt="2023-05-23T14:42:59.789" v="1103"/>
        <pc:sldMkLst>
          <pc:docMk/>
          <pc:sldMk cId="648060795" sldId="340"/>
        </pc:sldMkLst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648060795" sldId="340"/>
            <ac:spMk id="4" creationId="{00000000-0000-0000-0000-000000000000}"/>
          </ac:spMkLst>
        </pc:spChg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648060795" sldId="340"/>
            <ac:spMk id="7" creationId="{00000000-0000-0000-0000-000000000000}"/>
          </ac:spMkLst>
        </pc:spChg>
      </pc:sldChg>
      <pc:sldChg chg="modSp add mod modNotes">
        <pc:chgData name="Vassil Krastev" userId="6b816550-2b7c-4e1f-8c50-7e8adebff8e7" providerId="ADAL" clId="{FE6020E0-B79E-4526-BF4F-87160CF10457}" dt="2023-05-23T14:42:59.789" v="1103"/>
        <pc:sldMkLst>
          <pc:docMk/>
          <pc:sldMk cId="4080783622" sldId="341"/>
        </pc:sldMkLst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4080783622" sldId="341"/>
            <ac:spMk id="4" creationId="{00000000-0000-0000-0000-000000000000}"/>
          </ac:spMkLst>
        </pc:spChg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4080783622" sldId="341"/>
            <ac:spMk id="7" creationId="{00000000-0000-0000-0000-000000000000}"/>
          </ac:spMkLst>
        </pc:spChg>
      </pc:sldChg>
      <pc:sldChg chg="modSp add mod modNotes">
        <pc:chgData name="Vassil Krastev" userId="6b816550-2b7c-4e1f-8c50-7e8adebff8e7" providerId="ADAL" clId="{FE6020E0-B79E-4526-BF4F-87160CF10457}" dt="2023-05-23T14:42:59.789" v="1103"/>
        <pc:sldMkLst>
          <pc:docMk/>
          <pc:sldMk cId="2108838349" sldId="342"/>
        </pc:sldMkLst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2108838349" sldId="342"/>
            <ac:spMk id="4" creationId="{00000000-0000-0000-0000-000000000000}"/>
          </ac:spMkLst>
        </pc:spChg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2108838349" sldId="342"/>
            <ac:spMk id="7" creationId="{00000000-0000-0000-0000-000000000000}"/>
          </ac:spMkLst>
        </pc:spChg>
      </pc:sldChg>
      <pc:sldChg chg="modSp add mod modNotes">
        <pc:chgData name="Vassil Krastev" userId="6b816550-2b7c-4e1f-8c50-7e8adebff8e7" providerId="ADAL" clId="{FE6020E0-B79E-4526-BF4F-87160CF10457}" dt="2023-05-23T14:42:59.789" v="1103"/>
        <pc:sldMkLst>
          <pc:docMk/>
          <pc:sldMk cId="3772096564" sldId="343"/>
        </pc:sldMkLst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3772096564" sldId="343"/>
            <ac:spMk id="4" creationId="{00000000-0000-0000-0000-000000000000}"/>
          </ac:spMkLst>
        </pc:spChg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k cId="3772096564" sldId="343"/>
            <ac:spMk id="7" creationId="{00000000-0000-0000-0000-000000000000}"/>
          </ac:spMkLst>
        </pc:spChg>
      </pc:sldChg>
      <pc:sldMasterChg chg="modSp modSldLayout">
        <pc:chgData name="Vassil Krastev" userId="6b816550-2b7c-4e1f-8c50-7e8adebff8e7" providerId="ADAL" clId="{FE6020E0-B79E-4526-BF4F-87160CF10457}" dt="2023-05-23T14:42:59.789" v="1103"/>
        <pc:sldMasterMkLst>
          <pc:docMk/>
          <pc:sldMasterMk cId="0" sldId="2147483648"/>
        </pc:sldMasterMkLst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asterMk cId="0" sldId="2147483648"/>
            <ac:spMk id="1027" creationId="{00000000-0000-0000-0000-000000000000}"/>
          </ac:spMkLst>
        </pc:spChg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asterMk cId="0" sldId="2147483648"/>
            <ac:spMk id="1028" creationId="{00000000-0000-0000-0000-000000000000}"/>
          </ac:spMkLst>
        </pc:spChg>
        <pc:spChg chg="mod">
          <ac:chgData name="Vassil Krastev" userId="6b816550-2b7c-4e1f-8c50-7e8adebff8e7" providerId="ADAL" clId="{FE6020E0-B79E-4526-BF4F-87160CF10457}" dt="2023-05-23T14:42:59.789" v="1103"/>
          <ac:spMkLst>
            <pc:docMk/>
            <pc:sldMasterMk cId="0" sldId="2147483648"/>
            <ac:spMk id="1029" creationId="{00000000-0000-0000-0000-000000000000}"/>
          </ac:spMkLst>
        </pc:spChg>
        <pc:picChg chg="mod">
          <ac:chgData name="Vassil Krastev" userId="6b816550-2b7c-4e1f-8c50-7e8adebff8e7" providerId="ADAL" clId="{FE6020E0-B79E-4526-BF4F-87160CF10457}" dt="2023-05-23T14:42:59.789" v="1103"/>
          <ac:picMkLst>
            <pc:docMk/>
            <pc:sldMasterMk cId="0" sldId="2147483648"/>
            <ac:picMk id="1026" creationId="{00000000-0000-0000-0000-000000000000}"/>
          </ac:picMkLst>
        </pc:picChg>
        <pc:sldLayoutChg chg="modSp">
          <pc:chgData name="Vassil Krastev" userId="6b816550-2b7c-4e1f-8c50-7e8adebff8e7" providerId="ADAL" clId="{FE6020E0-B79E-4526-BF4F-87160CF10457}" dt="2023-05-23T14:42:59.789" v="1103"/>
          <pc:sldLayoutMkLst>
            <pc:docMk/>
            <pc:sldMasterMk cId="0" sldId="2147483648"/>
            <pc:sldLayoutMk cId="1156699001" sldId="2147483662"/>
          </pc:sldLayoutMkLst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1156699001" sldId="2147483662"/>
              <ac:spMk id="6" creationId="{00000000-0000-0000-0000-000000000000}"/>
            </ac:spMkLst>
          </pc:spChg>
          <pc:picChg chg="mod">
            <ac:chgData name="Vassil Krastev" userId="6b816550-2b7c-4e1f-8c50-7e8adebff8e7" providerId="ADAL" clId="{FE6020E0-B79E-4526-BF4F-87160CF10457}" dt="2023-05-23T14:42:59.789" v="1103"/>
            <ac:picMkLst>
              <pc:docMk/>
              <pc:sldMasterMk cId="0" sldId="2147483648"/>
              <pc:sldLayoutMk cId="1156699001" sldId="2147483662"/>
              <ac:picMk id="7" creationId="{00000000-0000-0000-0000-000000000000}"/>
            </ac:picMkLst>
          </pc:picChg>
        </pc:sldLayoutChg>
        <pc:sldLayoutChg chg="modSp">
          <pc:chgData name="Vassil Krastev" userId="6b816550-2b7c-4e1f-8c50-7e8adebff8e7" providerId="ADAL" clId="{FE6020E0-B79E-4526-BF4F-87160CF10457}" dt="2023-05-23T14:42:59.789" v="1103"/>
          <pc:sldLayoutMkLst>
            <pc:docMk/>
            <pc:sldMasterMk cId="0" sldId="2147483648"/>
            <pc:sldLayoutMk cId="2378537530" sldId="2147483663"/>
          </pc:sldLayoutMkLst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2378537530" sldId="2147483663"/>
              <ac:spMk id="2" creationId="{00000000-0000-0000-0000-000000000000}"/>
            </ac:spMkLst>
          </pc:spChg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2378537530" sldId="2147483663"/>
              <ac:spMk id="3" creationId="{00000000-0000-0000-0000-000000000000}"/>
            </ac:spMkLst>
          </pc:spChg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2378537530" sldId="2147483663"/>
              <ac:spMk id="6" creationId="{00000000-0000-0000-0000-000000000000}"/>
            </ac:spMkLst>
          </pc:spChg>
          <pc:picChg chg="mod">
            <ac:chgData name="Vassil Krastev" userId="6b816550-2b7c-4e1f-8c50-7e8adebff8e7" providerId="ADAL" clId="{FE6020E0-B79E-4526-BF4F-87160CF10457}" dt="2023-05-23T14:42:59.789" v="1103"/>
            <ac:picMkLst>
              <pc:docMk/>
              <pc:sldMasterMk cId="0" sldId="2147483648"/>
              <pc:sldLayoutMk cId="2378537530" sldId="2147483663"/>
              <ac:picMk id="7" creationId="{00000000-0000-0000-0000-000000000000}"/>
            </ac:picMkLst>
          </pc:picChg>
        </pc:sldLayoutChg>
        <pc:sldLayoutChg chg="modSp">
          <pc:chgData name="Vassil Krastev" userId="6b816550-2b7c-4e1f-8c50-7e8adebff8e7" providerId="ADAL" clId="{FE6020E0-B79E-4526-BF4F-87160CF10457}" dt="2023-05-23T14:42:59.789" v="1103"/>
          <pc:sldLayoutMkLst>
            <pc:docMk/>
            <pc:sldMasterMk cId="0" sldId="2147483648"/>
            <pc:sldLayoutMk cId="3626978669" sldId="2147483664"/>
          </pc:sldLayoutMkLst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3626978669" sldId="2147483664"/>
              <ac:spMk id="3" creationId="{00000000-0000-0000-0000-000000000000}"/>
            </ac:spMkLst>
          </pc:spChg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3626978669" sldId="2147483664"/>
              <ac:spMk id="4" creationId="{00000000-0000-0000-0000-000000000000}"/>
            </ac:spMkLst>
          </pc:spChg>
          <pc:picChg chg="mod">
            <ac:chgData name="Vassil Krastev" userId="6b816550-2b7c-4e1f-8c50-7e8adebff8e7" providerId="ADAL" clId="{FE6020E0-B79E-4526-BF4F-87160CF10457}" dt="2023-05-23T14:42:59.789" v="1103"/>
            <ac:picMkLst>
              <pc:docMk/>
              <pc:sldMasterMk cId="0" sldId="2147483648"/>
              <pc:sldLayoutMk cId="3626978669" sldId="2147483664"/>
              <ac:picMk id="6" creationId="{00000000-0000-0000-0000-000000000000}"/>
            </ac:picMkLst>
          </pc:picChg>
        </pc:sldLayoutChg>
        <pc:sldLayoutChg chg="modSp">
          <pc:chgData name="Vassil Krastev" userId="6b816550-2b7c-4e1f-8c50-7e8adebff8e7" providerId="ADAL" clId="{FE6020E0-B79E-4526-BF4F-87160CF10457}" dt="2023-05-23T14:42:59.789" v="1103"/>
          <pc:sldLayoutMkLst>
            <pc:docMk/>
            <pc:sldMasterMk cId="0" sldId="2147483648"/>
            <pc:sldLayoutMk cId="2788815067" sldId="2147483665"/>
          </pc:sldLayoutMkLst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2788815067" sldId="2147483665"/>
              <ac:spMk id="2" creationId="{00000000-0000-0000-0000-000000000000}"/>
            </ac:spMkLst>
          </pc:spChg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2788815067" sldId="2147483665"/>
              <ac:spMk id="3" creationId="{00000000-0000-0000-0000-000000000000}"/>
            </ac:spMkLst>
          </pc:spChg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2788815067" sldId="2147483665"/>
              <ac:spMk id="4" creationId="{00000000-0000-0000-0000-000000000000}"/>
            </ac:spMkLst>
          </pc:spChg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2788815067" sldId="2147483665"/>
              <ac:spMk id="5" creationId="{00000000-0000-0000-0000-000000000000}"/>
            </ac:spMkLst>
          </pc:spChg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2788815067" sldId="2147483665"/>
              <ac:spMk id="6" creationId="{00000000-0000-0000-0000-000000000000}"/>
            </ac:spMkLst>
          </pc:spChg>
          <pc:picChg chg="mod">
            <ac:chgData name="Vassil Krastev" userId="6b816550-2b7c-4e1f-8c50-7e8adebff8e7" providerId="ADAL" clId="{FE6020E0-B79E-4526-BF4F-87160CF10457}" dt="2023-05-23T14:42:59.789" v="1103"/>
            <ac:picMkLst>
              <pc:docMk/>
              <pc:sldMasterMk cId="0" sldId="2147483648"/>
              <pc:sldLayoutMk cId="2788815067" sldId="2147483665"/>
              <ac:picMk id="8" creationId="{00000000-0000-0000-0000-000000000000}"/>
            </ac:picMkLst>
          </pc:picChg>
        </pc:sldLayoutChg>
        <pc:sldLayoutChg chg="modSp">
          <pc:chgData name="Vassil Krastev" userId="6b816550-2b7c-4e1f-8c50-7e8adebff8e7" providerId="ADAL" clId="{FE6020E0-B79E-4526-BF4F-87160CF10457}" dt="2023-05-23T14:42:59.789" v="1103"/>
          <pc:sldLayoutMkLst>
            <pc:docMk/>
            <pc:sldMasterMk cId="0" sldId="2147483648"/>
            <pc:sldLayoutMk cId="3297542579" sldId="2147483666"/>
          </pc:sldLayoutMkLst>
          <pc:picChg chg="mod">
            <ac:chgData name="Vassil Krastev" userId="6b816550-2b7c-4e1f-8c50-7e8adebff8e7" providerId="ADAL" clId="{FE6020E0-B79E-4526-BF4F-87160CF10457}" dt="2023-05-23T14:42:59.789" v="1103"/>
            <ac:picMkLst>
              <pc:docMk/>
              <pc:sldMasterMk cId="0" sldId="2147483648"/>
              <pc:sldLayoutMk cId="3297542579" sldId="2147483666"/>
              <ac:picMk id="4" creationId="{00000000-0000-0000-0000-000000000000}"/>
            </ac:picMkLst>
          </pc:picChg>
        </pc:sldLayoutChg>
        <pc:sldLayoutChg chg="modSp">
          <pc:chgData name="Vassil Krastev" userId="6b816550-2b7c-4e1f-8c50-7e8adebff8e7" providerId="ADAL" clId="{FE6020E0-B79E-4526-BF4F-87160CF10457}" dt="2023-05-23T14:42:59.789" v="1103"/>
          <pc:sldLayoutMkLst>
            <pc:docMk/>
            <pc:sldMasterMk cId="0" sldId="2147483648"/>
            <pc:sldLayoutMk cId="3986854942" sldId="2147483667"/>
          </pc:sldLayoutMkLst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3986854942" sldId="2147483667"/>
              <ac:spMk id="8" creationId="{00000000-0000-0000-0000-000000000000}"/>
            </ac:spMkLst>
          </pc:spChg>
          <pc:picChg chg="mod">
            <ac:chgData name="Vassil Krastev" userId="6b816550-2b7c-4e1f-8c50-7e8adebff8e7" providerId="ADAL" clId="{FE6020E0-B79E-4526-BF4F-87160CF10457}" dt="2023-05-23T14:42:59.789" v="1103"/>
            <ac:picMkLst>
              <pc:docMk/>
              <pc:sldMasterMk cId="0" sldId="2147483648"/>
              <pc:sldLayoutMk cId="3986854942" sldId="2147483667"/>
              <ac:picMk id="4" creationId="{00000000-0000-0000-0000-000000000000}"/>
            </ac:picMkLst>
          </pc:picChg>
        </pc:sldLayoutChg>
        <pc:sldLayoutChg chg="modSp">
          <pc:chgData name="Vassil Krastev" userId="6b816550-2b7c-4e1f-8c50-7e8adebff8e7" providerId="ADAL" clId="{FE6020E0-B79E-4526-BF4F-87160CF10457}" dt="2023-05-23T14:42:59.789" v="1103"/>
          <pc:sldLayoutMkLst>
            <pc:docMk/>
            <pc:sldMasterMk cId="0" sldId="2147483648"/>
            <pc:sldLayoutMk cId="2211717474" sldId="2147483668"/>
          </pc:sldLayoutMkLst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2211717474" sldId="2147483668"/>
              <ac:spMk id="3" creationId="{00000000-0000-0000-0000-000000000000}"/>
            </ac:spMkLst>
          </pc:spChg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2211717474" sldId="2147483668"/>
              <ac:spMk id="4" creationId="{00000000-0000-0000-0000-000000000000}"/>
            </ac:spMkLst>
          </pc:spChg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2211717474" sldId="2147483668"/>
              <ac:spMk id="8" creationId="{00000000-0000-0000-0000-000000000000}"/>
            </ac:spMkLst>
          </pc:spChg>
          <pc:picChg chg="mod">
            <ac:chgData name="Vassil Krastev" userId="6b816550-2b7c-4e1f-8c50-7e8adebff8e7" providerId="ADAL" clId="{FE6020E0-B79E-4526-BF4F-87160CF10457}" dt="2023-05-23T14:42:59.789" v="1103"/>
            <ac:picMkLst>
              <pc:docMk/>
              <pc:sldMasterMk cId="0" sldId="2147483648"/>
              <pc:sldLayoutMk cId="2211717474" sldId="2147483668"/>
              <ac:picMk id="6" creationId="{00000000-0000-0000-0000-000000000000}"/>
            </ac:picMkLst>
          </pc:picChg>
        </pc:sldLayoutChg>
        <pc:sldLayoutChg chg="modSp">
          <pc:chgData name="Vassil Krastev" userId="6b816550-2b7c-4e1f-8c50-7e8adebff8e7" providerId="ADAL" clId="{FE6020E0-B79E-4526-BF4F-87160CF10457}" dt="2023-05-23T14:42:59.789" v="1103"/>
          <pc:sldLayoutMkLst>
            <pc:docMk/>
            <pc:sldMasterMk cId="0" sldId="2147483648"/>
            <pc:sldLayoutMk cId="1095635237" sldId="2147483669"/>
          </pc:sldLayoutMkLst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1095635237" sldId="2147483669"/>
              <ac:spMk id="3" creationId="{00000000-0000-0000-0000-000000000000}"/>
            </ac:spMkLst>
          </pc:spChg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1095635237" sldId="2147483669"/>
              <ac:spMk id="4" creationId="{00000000-0000-0000-0000-000000000000}"/>
            </ac:spMkLst>
          </pc:spChg>
          <pc:picChg chg="mod">
            <ac:chgData name="Vassil Krastev" userId="6b816550-2b7c-4e1f-8c50-7e8adebff8e7" providerId="ADAL" clId="{FE6020E0-B79E-4526-BF4F-87160CF10457}" dt="2023-05-23T14:42:59.789" v="1103"/>
            <ac:picMkLst>
              <pc:docMk/>
              <pc:sldMasterMk cId="0" sldId="2147483648"/>
              <pc:sldLayoutMk cId="1095635237" sldId="2147483669"/>
              <ac:picMk id="6" creationId="{00000000-0000-0000-0000-000000000000}"/>
            </ac:picMkLst>
          </pc:picChg>
        </pc:sldLayoutChg>
        <pc:sldLayoutChg chg="modSp">
          <pc:chgData name="Vassil Krastev" userId="6b816550-2b7c-4e1f-8c50-7e8adebff8e7" providerId="ADAL" clId="{FE6020E0-B79E-4526-BF4F-87160CF10457}" dt="2023-05-23T14:42:59.789" v="1103"/>
          <pc:sldLayoutMkLst>
            <pc:docMk/>
            <pc:sldMasterMk cId="0" sldId="2147483648"/>
            <pc:sldLayoutMk cId="2177034612" sldId="2147483670"/>
          </pc:sldLayoutMkLst>
          <pc:picChg chg="mod">
            <ac:chgData name="Vassil Krastev" userId="6b816550-2b7c-4e1f-8c50-7e8adebff8e7" providerId="ADAL" clId="{FE6020E0-B79E-4526-BF4F-87160CF10457}" dt="2023-05-23T14:42:59.789" v="1103"/>
            <ac:picMkLst>
              <pc:docMk/>
              <pc:sldMasterMk cId="0" sldId="2147483648"/>
              <pc:sldLayoutMk cId="2177034612" sldId="2147483670"/>
              <ac:picMk id="5" creationId="{00000000-0000-0000-0000-000000000000}"/>
            </ac:picMkLst>
          </pc:picChg>
        </pc:sldLayoutChg>
        <pc:sldLayoutChg chg="modSp">
          <pc:chgData name="Vassil Krastev" userId="6b816550-2b7c-4e1f-8c50-7e8adebff8e7" providerId="ADAL" clId="{FE6020E0-B79E-4526-BF4F-87160CF10457}" dt="2023-05-23T14:42:59.789" v="1103"/>
          <pc:sldLayoutMkLst>
            <pc:docMk/>
            <pc:sldMasterMk cId="0" sldId="2147483648"/>
            <pc:sldLayoutMk cId="2442640661" sldId="2147483671"/>
          </pc:sldLayoutMkLst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2442640661" sldId="2147483671"/>
              <ac:spMk id="2" creationId="{00000000-0000-0000-0000-000000000000}"/>
            </ac:spMkLst>
          </pc:spChg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2442640661" sldId="2147483671"/>
              <ac:spMk id="3" creationId="{00000000-0000-0000-0000-000000000000}"/>
            </ac:spMkLst>
          </pc:spChg>
          <pc:picChg chg="mod">
            <ac:chgData name="Vassil Krastev" userId="6b816550-2b7c-4e1f-8c50-7e8adebff8e7" providerId="ADAL" clId="{FE6020E0-B79E-4526-BF4F-87160CF10457}" dt="2023-05-23T14:42:59.789" v="1103"/>
            <ac:picMkLst>
              <pc:docMk/>
              <pc:sldMasterMk cId="0" sldId="2147483648"/>
              <pc:sldLayoutMk cId="2442640661" sldId="2147483671"/>
              <ac:picMk id="5" creationId="{00000000-0000-0000-0000-000000000000}"/>
            </ac:picMkLst>
          </pc:picChg>
        </pc:sldLayoutChg>
        <pc:sldLayoutChg chg="modSp">
          <pc:chgData name="Vassil Krastev" userId="6b816550-2b7c-4e1f-8c50-7e8adebff8e7" providerId="ADAL" clId="{FE6020E0-B79E-4526-BF4F-87160CF10457}" dt="2023-05-23T14:42:59.789" v="1103"/>
          <pc:sldLayoutMkLst>
            <pc:docMk/>
            <pc:sldMasterMk cId="0" sldId="2147483648"/>
            <pc:sldLayoutMk cId="3637163633" sldId="2147483672"/>
          </pc:sldLayoutMkLst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3637163633" sldId="2147483672"/>
              <ac:spMk id="2" creationId="{00000000-0000-0000-0000-000000000000}"/>
            </ac:spMkLst>
          </pc:spChg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3637163633" sldId="2147483672"/>
              <ac:spMk id="3" creationId="{00000000-0000-0000-0000-000000000000}"/>
            </ac:spMkLst>
          </pc:spChg>
          <pc:picChg chg="mod">
            <ac:chgData name="Vassil Krastev" userId="6b816550-2b7c-4e1f-8c50-7e8adebff8e7" providerId="ADAL" clId="{FE6020E0-B79E-4526-BF4F-87160CF10457}" dt="2023-05-23T14:42:59.789" v="1103"/>
            <ac:picMkLst>
              <pc:docMk/>
              <pc:sldMasterMk cId="0" sldId="2147483648"/>
              <pc:sldLayoutMk cId="3637163633" sldId="2147483672"/>
              <ac:picMk id="5" creationId="{00000000-0000-0000-0000-000000000000}"/>
            </ac:picMkLst>
          </pc:picChg>
        </pc:sldLayoutChg>
        <pc:sldLayoutChg chg="modSp">
          <pc:chgData name="Vassil Krastev" userId="6b816550-2b7c-4e1f-8c50-7e8adebff8e7" providerId="ADAL" clId="{FE6020E0-B79E-4526-BF4F-87160CF10457}" dt="2023-05-23T14:42:59.789" v="1103"/>
          <pc:sldLayoutMkLst>
            <pc:docMk/>
            <pc:sldMasterMk cId="0" sldId="2147483648"/>
            <pc:sldLayoutMk cId="925206211" sldId="2147483673"/>
          </pc:sldLayoutMkLst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925206211" sldId="2147483673"/>
              <ac:spMk id="3" creationId="{00000000-0000-0000-0000-000000000000}"/>
            </ac:spMkLst>
          </pc:spChg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925206211" sldId="2147483673"/>
              <ac:spMk id="7" creationId="{00000000-0000-0000-0000-000000000000}"/>
            </ac:spMkLst>
          </pc:spChg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925206211" sldId="2147483673"/>
              <ac:spMk id="8196" creationId="{00000000-0000-0000-0000-000000000000}"/>
            </ac:spMkLst>
          </pc:spChg>
          <pc:picChg chg="mod">
            <ac:chgData name="Vassil Krastev" userId="6b816550-2b7c-4e1f-8c50-7e8adebff8e7" providerId="ADAL" clId="{FE6020E0-B79E-4526-BF4F-87160CF10457}" dt="2023-05-23T14:42:59.789" v="1103"/>
            <ac:picMkLst>
              <pc:docMk/>
              <pc:sldMasterMk cId="0" sldId="2147483648"/>
              <pc:sldLayoutMk cId="925206211" sldId="2147483673"/>
              <ac:picMk id="2" creationId="{00000000-0000-0000-0000-000000000000}"/>
            </ac:picMkLst>
          </pc:picChg>
          <pc:picChg chg="mod">
            <ac:chgData name="Vassil Krastev" userId="6b816550-2b7c-4e1f-8c50-7e8adebff8e7" providerId="ADAL" clId="{FE6020E0-B79E-4526-BF4F-87160CF10457}" dt="2023-05-23T14:42:59.789" v="1103"/>
            <ac:picMkLst>
              <pc:docMk/>
              <pc:sldMasterMk cId="0" sldId="2147483648"/>
              <pc:sldLayoutMk cId="925206211" sldId="2147483673"/>
              <ac:picMk id="4" creationId="{00000000-0000-0000-0000-000000000000}"/>
            </ac:picMkLst>
          </pc:picChg>
        </pc:sldLayoutChg>
        <pc:sldLayoutChg chg="modSp">
          <pc:chgData name="Vassil Krastev" userId="6b816550-2b7c-4e1f-8c50-7e8adebff8e7" providerId="ADAL" clId="{FE6020E0-B79E-4526-BF4F-87160CF10457}" dt="2023-05-23T14:42:59.789" v="1103"/>
          <pc:sldLayoutMkLst>
            <pc:docMk/>
            <pc:sldMasterMk cId="0" sldId="2147483648"/>
            <pc:sldLayoutMk cId="2042007236" sldId="2147483674"/>
          </pc:sldLayoutMkLst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2042007236" sldId="2147483674"/>
              <ac:spMk id="2" creationId="{00000000-0000-0000-0000-000000000000}"/>
            </ac:spMkLst>
          </pc:spChg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2042007236" sldId="2147483674"/>
              <ac:spMk id="3" creationId="{00000000-0000-0000-0000-000000000000}"/>
            </ac:spMkLst>
          </pc:spChg>
          <pc:spChg chg="mod">
            <ac:chgData name="Vassil Krastev" userId="6b816550-2b7c-4e1f-8c50-7e8adebff8e7" providerId="ADAL" clId="{FE6020E0-B79E-4526-BF4F-87160CF10457}" dt="2023-05-23T14:42:59.789" v="1103"/>
            <ac:spMkLst>
              <pc:docMk/>
              <pc:sldMasterMk cId="0" sldId="2147483648"/>
              <pc:sldLayoutMk cId="2042007236" sldId="2147483674"/>
              <ac:spMk id="4" creationId="{00000000-0000-0000-0000-000000000000}"/>
            </ac:spMkLst>
          </pc:spChg>
        </pc:sldLayoutChg>
      </pc:sldMasterChg>
    </pc:docChg>
  </pc:docChgLst>
  <pc:docChgLst>
    <pc:chgData name="Vassil Krastev" userId="6b816550-2b7c-4e1f-8c50-7e8adebff8e7" providerId="ADAL" clId="{0E023DAA-8BCE-40C4-A875-709D4220EF1D}"/>
    <pc:docChg chg="undo custSel delSld modSld">
      <pc:chgData name="Vassil Krastev" userId="6b816550-2b7c-4e1f-8c50-7e8adebff8e7" providerId="ADAL" clId="{0E023DAA-8BCE-40C4-A875-709D4220EF1D}" dt="2022-06-01T10:24:30.709" v="386" actId="5793"/>
      <pc:docMkLst>
        <pc:docMk/>
      </pc:docMkLst>
      <pc:sldChg chg="modSp mod">
        <pc:chgData name="Vassil Krastev" userId="6b816550-2b7c-4e1f-8c50-7e8adebff8e7" providerId="ADAL" clId="{0E023DAA-8BCE-40C4-A875-709D4220EF1D}" dt="2022-06-01T10:11:09.399" v="245" actId="22571"/>
        <pc:sldMkLst>
          <pc:docMk/>
          <pc:sldMk cId="2237436403" sldId="312"/>
        </pc:sldMkLst>
        <pc:spChg chg="mod">
          <ac:chgData name="Vassil Krastev" userId="6b816550-2b7c-4e1f-8c50-7e8adebff8e7" providerId="ADAL" clId="{0E023DAA-8BCE-40C4-A875-709D4220EF1D}" dt="2022-06-01T10:10:25.708" v="243" actId="6549"/>
          <ac:spMkLst>
            <pc:docMk/>
            <pc:sldMk cId="2237436403" sldId="312"/>
            <ac:spMk id="13" creationId="{5B229B53-90DD-43BB-981E-D40DBF606B18}"/>
          </ac:spMkLst>
        </pc:spChg>
        <pc:picChg chg="mod">
          <ac:chgData name="Vassil Krastev" userId="6b816550-2b7c-4e1f-8c50-7e8adebff8e7" providerId="ADAL" clId="{0E023DAA-8BCE-40C4-A875-709D4220EF1D}" dt="2022-06-01T10:11:09.399" v="245" actId="22571"/>
          <ac:picMkLst>
            <pc:docMk/>
            <pc:sldMk cId="2237436403" sldId="312"/>
            <ac:picMk id="3" creationId="{13F66109-4E7B-4C35-BDC4-75DD33CB5CFC}"/>
          </ac:picMkLst>
        </pc:picChg>
      </pc:sldChg>
      <pc:sldChg chg="modSp del mod">
        <pc:chgData name="Vassil Krastev" userId="6b816550-2b7c-4e1f-8c50-7e8adebff8e7" providerId="ADAL" clId="{0E023DAA-8BCE-40C4-A875-709D4220EF1D}" dt="2022-06-01T10:13:25.609" v="281" actId="2696"/>
        <pc:sldMkLst>
          <pc:docMk/>
          <pc:sldMk cId="1195010136" sldId="328"/>
        </pc:sldMkLst>
        <pc:spChg chg="mod">
          <ac:chgData name="Vassil Krastev" userId="6b816550-2b7c-4e1f-8c50-7e8adebff8e7" providerId="ADAL" clId="{0E023DAA-8BCE-40C4-A875-709D4220EF1D}" dt="2022-06-01T10:12:57.212" v="280" actId="15"/>
          <ac:spMkLst>
            <pc:docMk/>
            <pc:sldMk cId="1195010136" sldId="328"/>
            <ac:spMk id="7" creationId="{00000000-0000-0000-0000-000000000000}"/>
          </ac:spMkLst>
        </pc:spChg>
      </pc:sldChg>
      <pc:sldChg chg="addSp delSp modSp mod modNotesTx">
        <pc:chgData name="Vassil Krastev" userId="6b816550-2b7c-4e1f-8c50-7e8adebff8e7" providerId="ADAL" clId="{0E023DAA-8BCE-40C4-A875-709D4220EF1D}" dt="2022-06-01T10:21:39.949" v="354" actId="6549"/>
        <pc:sldMkLst>
          <pc:docMk/>
          <pc:sldMk cId="178830268" sldId="330"/>
        </pc:sldMkLst>
        <pc:spChg chg="mod">
          <ac:chgData name="Vassil Krastev" userId="6b816550-2b7c-4e1f-8c50-7e8adebff8e7" providerId="ADAL" clId="{0E023DAA-8BCE-40C4-A875-709D4220EF1D}" dt="2022-06-01T10:15:15.943" v="326" actId="6549"/>
          <ac:spMkLst>
            <pc:docMk/>
            <pc:sldMk cId="178830268" sldId="330"/>
            <ac:spMk id="4" creationId="{00000000-0000-0000-0000-000000000000}"/>
          </ac:spMkLst>
        </pc:spChg>
        <pc:picChg chg="add del mod">
          <ac:chgData name="Vassil Krastev" userId="6b816550-2b7c-4e1f-8c50-7e8adebff8e7" providerId="ADAL" clId="{0E023DAA-8BCE-40C4-A875-709D4220EF1D}" dt="2022-06-01T10:20:39.502" v="338" actId="478"/>
          <ac:picMkLst>
            <pc:docMk/>
            <pc:sldMk cId="178830268" sldId="330"/>
            <ac:picMk id="3" creationId="{2684717F-E84C-26F5-AEA0-958EBE2E3A7F}"/>
          </ac:picMkLst>
        </pc:picChg>
        <pc:picChg chg="add del mod">
          <ac:chgData name="Vassil Krastev" userId="6b816550-2b7c-4e1f-8c50-7e8adebff8e7" providerId="ADAL" clId="{0E023DAA-8BCE-40C4-A875-709D4220EF1D}" dt="2022-06-01T10:20:38.517" v="337" actId="478"/>
          <ac:picMkLst>
            <pc:docMk/>
            <pc:sldMk cId="178830268" sldId="330"/>
            <ac:picMk id="6" creationId="{D31254BB-5393-852F-CA7C-3DFD2DDB9303}"/>
          </ac:picMkLst>
        </pc:picChg>
        <pc:picChg chg="add mod">
          <ac:chgData name="Vassil Krastev" userId="6b816550-2b7c-4e1f-8c50-7e8adebff8e7" providerId="ADAL" clId="{0E023DAA-8BCE-40C4-A875-709D4220EF1D}" dt="2022-06-01T10:21:06.307" v="350" actId="1076"/>
          <ac:picMkLst>
            <pc:docMk/>
            <pc:sldMk cId="178830268" sldId="330"/>
            <ac:picMk id="9" creationId="{9C653432-F3BC-E759-6A32-09F861F97088}"/>
          </ac:picMkLst>
        </pc:picChg>
        <pc:picChg chg="add mod">
          <ac:chgData name="Vassil Krastev" userId="6b816550-2b7c-4e1f-8c50-7e8adebff8e7" providerId="ADAL" clId="{0E023DAA-8BCE-40C4-A875-709D4220EF1D}" dt="2022-06-01T10:21:08.972" v="351" actId="1076"/>
          <ac:picMkLst>
            <pc:docMk/>
            <pc:sldMk cId="178830268" sldId="330"/>
            <ac:picMk id="11" creationId="{259290BE-319F-4C66-F9CC-1A33C3CCC9DF}"/>
          </ac:picMkLst>
        </pc:picChg>
      </pc:sldChg>
      <pc:sldChg chg="modSp mod">
        <pc:chgData name="Vassil Krastev" userId="6b816550-2b7c-4e1f-8c50-7e8adebff8e7" providerId="ADAL" clId="{0E023DAA-8BCE-40C4-A875-709D4220EF1D}" dt="2022-06-01T09:01:02.168" v="57" actId="20577"/>
        <pc:sldMkLst>
          <pc:docMk/>
          <pc:sldMk cId="2026599806" sldId="333"/>
        </pc:sldMkLst>
        <pc:spChg chg="mod">
          <ac:chgData name="Vassil Krastev" userId="6b816550-2b7c-4e1f-8c50-7e8adebff8e7" providerId="ADAL" clId="{0E023DAA-8BCE-40C4-A875-709D4220EF1D}" dt="2022-06-01T09:01:02.168" v="57" actId="20577"/>
          <ac:spMkLst>
            <pc:docMk/>
            <pc:sldMk cId="2026599806" sldId="333"/>
            <ac:spMk id="3" creationId="{00000000-0000-0000-0000-000000000000}"/>
          </ac:spMkLst>
        </pc:spChg>
        <pc:spChg chg="mod">
          <ac:chgData name="Vassil Krastev" userId="6b816550-2b7c-4e1f-8c50-7e8adebff8e7" providerId="ADAL" clId="{0E023DAA-8BCE-40C4-A875-709D4220EF1D}" dt="2022-06-01T09:00:40.168" v="38" actId="20577"/>
          <ac:spMkLst>
            <pc:docMk/>
            <pc:sldMk cId="2026599806" sldId="333"/>
            <ac:spMk id="5" creationId="{00000000-0000-0000-0000-000000000000}"/>
          </ac:spMkLst>
        </pc:spChg>
      </pc:sldChg>
      <pc:sldChg chg="modSp mod">
        <pc:chgData name="Vassil Krastev" userId="6b816550-2b7c-4e1f-8c50-7e8adebff8e7" providerId="ADAL" clId="{0E023DAA-8BCE-40C4-A875-709D4220EF1D}" dt="2022-06-01T10:24:30.709" v="386" actId="5793"/>
        <pc:sldMkLst>
          <pc:docMk/>
          <pc:sldMk cId="1366452871" sldId="334"/>
        </pc:sldMkLst>
        <pc:spChg chg="mod">
          <ac:chgData name="Vassil Krastev" userId="6b816550-2b7c-4e1f-8c50-7e8adebff8e7" providerId="ADAL" clId="{0E023DAA-8BCE-40C4-A875-709D4220EF1D}" dt="2022-06-01T10:24:30.709" v="386" actId="5793"/>
          <ac:spMkLst>
            <pc:docMk/>
            <pc:sldMk cId="1366452871" sldId="334"/>
            <ac:spMk id="4" creationId="{00000000-0000-0000-0000-000000000000}"/>
          </ac:spMkLst>
        </pc:spChg>
      </pc:sldChg>
      <pc:sldChg chg="del">
        <pc:chgData name="Vassil Krastev" userId="6b816550-2b7c-4e1f-8c50-7e8adebff8e7" providerId="ADAL" clId="{0E023DAA-8BCE-40C4-A875-709D4220EF1D}" dt="2022-06-01T10:13:30.185" v="282" actId="2696"/>
        <pc:sldMkLst>
          <pc:docMk/>
          <pc:sldMk cId="3343603934" sldId="335"/>
        </pc:sldMkLst>
      </pc:sldChg>
      <pc:sldChg chg="del">
        <pc:chgData name="Vassil Krastev" userId="6b816550-2b7c-4e1f-8c50-7e8adebff8e7" providerId="ADAL" clId="{0E023DAA-8BCE-40C4-A875-709D4220EF1D}" dt="2022-06-01T10:13:32.826" v="283" actId="2696"/>
        <pc:sldMkLst>
          <pc:docMk/>
          <pc:sldMk cId="1131869010" sldId="336"/>
        </pc:sldMkLst>
      </pc:sldChg>
      <pc:sldChg chg="modSp mod">
        <pc:chgData name="Vassil Krastev" userId="6b816550-2b7c-4e1f-8c50-7e8adebff8e7" providerId="ADAL" clId="{0E023DAA-8BCE-40C4-A875-709D4220EF1D}" dt="2022-06-01T10:07:28.899" v="114" actId="20577"/>
        <pc:sldMkLst>
          <pc:docMk/>
          <pc:sldMk cId="2909040030" sldId="337"/>
        </pc:sldMkLst>
        <pc:spChg chg="mod">
          <ac:chgData name="Vassil Krastev" userId="6b816550-2b7c-4e1f-8c50-7e8adebff8e7" providerId="ADAL" clId="{0E023DAA-8BCE-40C4-A875-709D4220EF1D}" dt="2022-06-01T10:07:28.899" v="114" actId="20577"/>
          <ac:spMkLst>
            <pc:docMk/>
            <pc:sldMk cId="2909040030" sldId="337"/>
            <ac:spMk id="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 smtClean="0">
                <a:latin typeface="Times" pitchFamily="-32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 smtClean="0">
                <a:latin typeface="Times" pitchFamily="-32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1" smtClean="0">
                <a:latin typeface="Times" pitchFamily="-32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 smtClean="0">
                <a:latin typeface="Times" pitchFamily="-32" charset="0"/>
              </a:defRPr>
            </a:lvl1pPr>
          </a:lstStyle>
          <a:p>
            <a:pPr>
              <a:defRPr/>
            </a:pPr>
            <a:fld id="{84F76EB7-E97D-43EF-8D77-60018FE7ABF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82376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06357" y="4715907"/>
            <a:ext cx="5620670" cy="4467701"/>
          </a:xfrm>
        </p:spPr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87464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95825" y="4715907"/>
            <a:ext cx="6300438" cy="4929639"/>
          </a:xfrm>
        </p:spPr>
        <p:txBody>
          <a:bodyPr/>
          <a:lstStyle/>
          <a:p>
            <a:pPr algn="l"/>
            <a:endParaRPr lang="en-GB" sz="18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56285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95825" y="4715907"/>
            <a:ext cx="6300438" cy="4929639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79276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1240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02119" y="4536647"/>
            <a:ext cx="6382262" cy="4998586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8295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08413" y="4715907"/>
            <a:ext cx="6413732" cy="4467701"/>
          </a:xfrm>
        </p:spPr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840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95825" y="4715907"/>
            <a:ext cx="6300438" cy="4929639"/>
          </a:xfrm>
        </p:spPr>
        <p:txBody>
          <a:bodyPr/>
          <a:lstStyle/>
          <a:p>
            <a:pPr algn="l"/>
            <a:endParaRPr lang="en-GB" sz="18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5428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95825" y="4715907"/>
            <a:ext cx="6300438" cy="4929639"/>
          </a:xfrm>
        </p:spPr>
        <p:txBody>
          <a:bodyPr/>
          <a:lstStyle/>
          <a:p>
            <a:pPr algn="l"/>
            <a:endParaRPr lang="en-GB" sz="18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41579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95825" y="4715907"/>
            <a:ext cx="6300438" cy="4929639"/>
          </a:xfrm>
        </p:spPr>
        <p:txBody>
          <a:bodyPr/>
          <a:lstStyle/>
          <a:p>
            <a:pPr algn="l"/>
            <a:endParaRPr lang="en-GB" sz="18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6473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95825" y="4715907"/>
            <a:ext cx="6300438" cy="4929639"/>
          </a:xfrm>
        </p:spPr>
        <p:txBody>
          <a:bodyPr/>
          <a:lstStyle/>
          <a:p>
            <a:pPr algn="l"/>
            <a:endParaRPr lang="en-GB" sz="18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21126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95825" y="4715907"/>
            <a:ext cx="6300438" cy="4929639"/>
          </a:xfrm>
        </p:spPr>
        <p:txBody>
          <a:bodyPr/>
          <a:lstStyle/>
          <a:p>
            <a:pPr algn="l"/>
            <a:endParaRPr lang="en-GB" sz="18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85635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95825" y="4715907"/>
            <a:ext cx="6300438" cy="4929639"/>
          </a:xfrm>
        </p:spPr>
        <p:txBody>
          <a:bodyPr/>
          <a:lstStyle/>
          <a:p>
            <a:pPr algn="l"/>
            <a:endParaRPr lang="en-GB" sz="18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4606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Macintosh%20HD:Users:bess:Library:Mail%20Downloads: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Macintosh HD:Users:bess:Library:Mail Downloads:"/>
          <p:cNvPicPr>
            <a:picLocks noChangeAspect="1" noChangeArrowheads="1"/>
          </p:cNvPicPr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905000" y="3352800"/>
            <a:ext cx="6400800" cy="381000"/>
          </a:xfrm>
        </p:spPr>
        <p:txBody>
          <a:bodyPr/>
          <a:lstStyle>
            <a:lvl1pPr marL="0" indent="0" algn="r">
              <a:buFontTx/>
              <a:buNone/>
              <a:defRPr sz="1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dirty="0"/>
              <a:t>Jukka Rakkolainen / ECO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788230" y="5704114"/>
            <a:ext cx="4578690" cy="821130"/>
          </a:xfrm>
        </p:spPr>
        <p:txBody>
          <a:bodyPr anchor="ctr"/>
          <a:lstStyle>
            <a:lvl1pPr marL="0" indent="0" algn="r">
              <a:buNone/>
              <a:defRPr sz="1200" baseline="0"/>
            </a:lvl1pPr>
          </a:lstStyle>
          <a:p>
            <a:pPr lvl="0"/>
            <a:r>
              <a:rPr lang="en-GB" dirty="0"/>
              <a:t>Nordic-Baltic Electronic Communications Regulators’ Workshop</a:t>
            </a:r>
          </a:p>
          <a:p>
            <a:pPr lvl="0"/>
            <a:r>
              <a:rPr lang="en-GB" dirty="0"/>
              <a:t>Network Neutrality and Consumer Protection</a:t>
            </a:r>
          </a:p>
          <a:p>
            <a:pPr lvl="0"/>
            <a:r>
              <a:rPr lang="en-GB" dirty="0"/>
              <a:t>Vilnius, 29 August 2012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763689" y="2492896"/>
            <a:ext cx="6552728" cy="792162"/>
          </a:xfrm>
        </p:spPr>
        <p:txBody>
          <a:bodyPr anchor="ctr"/>
          <a:lstStyle>
            <a:lvl1pPr marL="0" indent="0" algn="r">
              <a:buNone/>
              <a:defRPr sz="2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da-DK" sz="2400" dirty="0"/>
              <a:t>Quality of Internet Access – a Broader View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8" y="354468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206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>
                <a:srgbClr val="FF0000"/>
              </a:buClr>
              <a:defRPr/>
            </a:lvl1pPr>
            <a:lvl2pPr>
              <a:buClr>
                <a:srgbClr val="FF0000"/>
              </a:buClr>
              <a:defRPr/>
            </a:lvl2pPr>
            <a:lvl3pPr>
              <a:buClr>
                <a:srgbClr val="FF0000"/>
              </a:buClr>
              <a:defRPr/>
            </a:lvl3pPr>
            <a:lvl4pPr>
              <a:buClr>
                <a:srgbClr val="FF0000"/>
              </a:buClr>
              <a:defRPr/>
            </a:lvl4pPr>
            <a:lvl5pPr>
              <a:buClr>
                <a:srgbClr val="FF0000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 copy here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8" y="354468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034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1446215"/>
            <a:ext cx="1885950" cy="47259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446215"/>
            <a:ext cx="5505450" cy="4725987"/>
          </a:xfrm>
        </p:spPr>
        <p:txBody>
          <a:bodyPr vert="eaVert"/>
          <a:lstStyle>
            <a:lvl1pPr>
              <a:buClr>
                <a:srgbClr val="FF0000"/>
              </a:buClr>
              <a:defRPr/>
            </a:lvl1pPr>
            <a:lvl2pPr>
              <a:buClr>
                <a:srgbClr val="FF0000"/>
              </a:buClr>
              <a:defRPr/>
            </a:lvl2pPr>
            <a:lvl3pPr>
              <a:buClr>
                <a:srgbClr val="FF0000"/>
              </a:buClr>
              <a:defRPr/>
            </a:lvl3pPr>
            <a:lvl4pPr>
              <a:buClr>
                <a:srgbClr val="FF0000"/>
              </a:buClr>
              <a:defRPr/>
            </a:lvl4pPr>
            <a:lvl5pPr>
              <a:buClr>
                <a:srgbClr val="FF0000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 copy here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8" y="354468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640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46213"/>
            <a:ext cx="7543800" cy="533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914400" y="2362200"/>
            <a:ext cx="7543800" cy="3810000"/>
          </a:xfrm>
        </p:spPr>
        <p:txBody>
          <a:bodyPr/>
          <a:lstStyle/>
          <a:p>
            <a:pPr lvl="0"/>
            <a:r>
              <a:rPr lang="en-US" noProof="0" dirty="0"/>
              <a:t>Click icon to add chart</a:t>
            </a:r>
            <a:endParaRPr lang="en-GB" noProof="0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 copy here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8" y="354468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163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167"/>
            <a:ext cx="8229600" cy="1143000"/>
          </a:xfrm>
        </p:spPr>
        <p:txBody>
          <a:bodyPr/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7249"/>
            <a:ext cx="8229600" cy="4525963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DF3DE-0564-4D89-9BE6-79580A220A0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2007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FF0000"/>
              </a:buClr>
              <a:defRPr/>
            </a:lvl1pPr>
            <a:lvl2pPr>
              <a:buClr>
                <a:srgbClr val="FF0000"/>
              </a:buClr>
              <a:defRPr/>
            </a:lvl2pPr>
            <a:lvl3pPr>
              <a:buClr>
                <a:srgbClr val="FF0000"/>
              </a:buClr>
              <a:defRPr/>
            </a:lvl3pPr>
            <a:lvl4pPr>
              <a:buClr>
                <a:srgbClr val="FF0000"/>
              </a:buClr>
              <a:defRPr/>
            </a:lvl4pPr>
            <a:lvl5pPr>
              <a:buClr>
                <a:srgbClr val="FF0000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 anchor="ctr"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ECO / Jukka Rakkolainen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179978" y="6309323"/>
            <a:ext cx="3312417" cy="330965"/>
          </a:xfrm>
        </p:spPr>
        <p:txBody>
          <a:bodyPr anchor="ctr"/>
          <a:lstStyle>
            <a:lvl1pPr marL="0" indent="0" algn="r">
              <a:buNone/>
              <a:defRPr sz="900" baseline="0"/>
            </a:lvl1pPr>
          </a:lstStyle>
          <a:p>
            <a:pPr lvl="0"/>
            <a:r>
              <a:rPr lang="da-DK" dirty="0"/>
              <a:t>Presentation title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8" y="354468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699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 copy here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555777" y="1412778"/>
            <a:ext cx="6192589" cy="576659"/>
          </a:xfrm>
        </p:spPr>
        <p:txBody>
          <a:bodyPr anchor="ctr"/>
          <a:lstStyle>
            <a:lvl1pPr marL="0" indent="0" algn="r"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da-DK" dirty="0"/>
              <a:t>Click to add title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8" y="354468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537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695700" cy="3810000"/>
          </a:xfrm>
        </p:spPr>
        <p:txBody>
          <a:bodyPr/>
          <a:lstStyle>
            <a:lvl1pPr>
              <a:buClr>
                <a:srgbClr val="FF0000"/>
              </a:buClr>
              <a:defRPr sz="2800"/>
            </a:lvl1pPr>
            <a:lvl2pPr>
              <a:buClr>
                <a:srgbClr val="FF0000"/>
              </a:buClr>
              <a:defRPr sz="2400"/>
            </a:lvl2pPr>
            <a:lvl3pPr>
              <a:buClr>
                <a:srgbClr val="FF0000"/>
              </a:buClr>
              <a:defRPr sz="2000"/>
            </a:lvl3pPr>
            <a:lvl4pPr>
              <a:buClr>
                <a:srgbClr val="FF0000"/>
              </a:buClr>
              <a:defRPr sz="1800"/>
            </a:lvl4pPr>
            <a:lvl5pPr>
              <a:buClr>
                <a:srgbClr val="FF0000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2362200"/>
            <a:ext cx="3695700" cy="3810000"/>
          </a:xfrm>
        </p:spPr>
        <p:txBody>
          <a:bodyPr/>
          <a:lstStyle>
            <a:lvl1pPr>
              <a:buClr>
                <a:srgbClr val="FF0000"/>
              </a:buClr>
              <a:defRPr sz="2800"/>
            </a:lvl1pPr>
            <a:lvl2pPr>
              <a:buClr>
                <a:srgbClr val="FF0000"/>
              </a:buClr>
              <a:defRPr sz="2400"/>
            </a:lvl2pPr>
            <a:lvl3pPr>
              <a:buClr>
                <a:srgbClr val="FF0000"/>
              </a:buClr>
              <a:defRPr sz="2000"/>
            </a:lvl3pPr>
            <a:lvl4pPr>
              <a:buClr>
                <a:srgbClr val="FF0000"/>
              </a:buClr>
              <a:defRPr sz="1800"/>
            </a:lvl4pPr>
            <a:lvl5pPr>
              <a:buClr>
                <a:srgbClr val="FF0000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 copy here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8" y="354468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978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buClr>
                <a:srgbClr val="FF0000"/>
              </a:buClr>
              <a:defRPr sz="2400"/>
            </a:lvl1pPr>
            <a:lvl2pPr>
              <a:buClr>
                <a:srgbClr val="FF0000"/>
              </a:buClr>
              <a:defRPr sz="2000"/>
            </a:lvl2pPr>
            <a:lvl3pPr>
              <a:buClr>
                <a:srgbClr val="FF0000"/>
              </a:buClr>
              <a:defRPr sz="1800"/>
            </a:lvl3pPr>
            <a:lvl4pPr>
              <a:buClr>
                <a:srgbClr val="FF0000"/>
              </a:buClr>
              <a:defRPr sz="1600"/>
            </a:lvl4pPr>
            <a:lvl5pPr>
              <a:buClr>
                <a:srgbClr val="FF0000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buClr>
                <a:srgbClr val="FF0000"/>
              </a:buClr>
              <a:defRPr sz="2400"/>
            </a:lvl1pPr>
            <a:lvl2pPr>
              <a:buClr>
                <a:srgbClr val="FF0000"/>
              </a:buClr>
              <a:defRPr sz="2000"/>
            </a:lvl2pPr>
            <a:lvl3pPr>
              <a:buClr>
                <a:srgbClr val="FF0000"/>
              </a:buClr>
              <a:defRPr sz="1800"/>
            </a:lvl3pPr>
            <a:lvl4pPr>
              <a:buClr>
                <a:srgbClr val="FF0000"/>
              </a:buClr>
              <a:defRPr sz="1600"/>
            </a:lvl4pPr>
            <a:lvl5pPr>
              <a:buClr>
                <a:srgbClr val="FF0000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 copy here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8" y="354468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815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 copy here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8" y="354468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542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 copy here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1403649" y="1340768"/>
            <a:ext cx="7488832" cy="648072"/>
          </a:xfrm>
        </p:spPr>
        <p:txBody>
          <a:bodyPr anchor="ctr"/>
          <a:lstStyle>
            <a:lvl1pPr marL="0" indent="0" algn="r">
              <a:buNone/>
              <a:defRPr sz="2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da-DK" sz="2400" b="1" dirty="0"/>
              <a:t>Click to add title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8" y="354468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85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6874"/>
            <a:ext cx="5111750" cy="3849291"/>
          </a:xfrm>
        </p:spPr>
        <p:txBody>
          <a:bodyPr/>
          <a:lstStyle>
            <a:lvl1pPr>
              <a:buClr>
                <a:srgbClr val="FF0000"/>
              </a:buClr>
              <a:defRPr sz="3200"/>
            </a:lvl1pPr>
            <a:lvl2pPr>
              <a:buClr>
                <a:srgbClr val="FF0000"/>
              </a:buClr>
              <a:defRPr sz="2800"/>
            </a:lvl2pPr>
            <a:lvl3pPr>
              <a:buClr>
                <a:srgbClr val="FF0000"/>
              </a:buClr>
              <a:defRPr sz="2400"/>
            </a:lvl3pPr>
            <a:lvl4pPr>
              <a:buClr>
                <a:srgbClr val="FF0000"/>
              </a:buClr>
              <a:defRPr sz="2000"/>
            </a:lvl4pPr>
            <a:lvl5pPr>
              <a:buClr>
                <a:srgbClr val="FF0000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276874"/>
            <a:ext cx="3008313" cy="38492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 copy here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899592" y="1340768"/>
            <a:ext cx="7560840" cy="648072"/>
          </a:xfrm>
        </p:spPr>
        <p:txBody>
          <a:bodyPr anchor="ctr"/>
          <a:lstStyle>
            <a:lvl1pPr marL="0" indent="0" algn="r">
              <a:buNone/>
              <a:defRPr sz="2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da-DK" sz="2400" dirty="0"/>
              <a:t>Click to add title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8" y="354468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717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276872"/>
            <a:ext cx="5486400" cy="30243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 copy here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8" y="354468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635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Macintosh%20HD:Users:bess:Library:Mail%20Downloads: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Macintosh HD:Users:bess:Library:Mail Downloads:"/>
          <p:cNvPicPr>
            <a:picLocks noChangeAspect="1" noChangeArrowheads="1"/>
          </p:cNvPicPr>
          <p:nvPr/>
        </p:nvPicPr>
        <p:blipFill>
          <a:blip r:embed="rId15" r:link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46213"/>
            <a:ext cx="7543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75438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3246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87F6E"/>
                </a:solidFill>
              </a:defRPr>
            </a:lvl1pPr>
          </a:lstStyle>
          <a:p>
            <a:pPr>
              <a:defRPr/>
            </a:pPr>
            <a:r>
              <a:rPr lang="en-US" dirty="0"/>
              <a:t>Footer copy here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4" r:id="rId13"/>
  </p:sldLayoutIdLst>
  <p:hf sldNum="0" hd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opbox.com/sh/znph1bw4r2j177h/AAA4qwOQkm95IFBgTCd4pGHHa?dl=0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eenaconference.org/wp-content/uploads/2023/05/EENA-Programme-2023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6352102"/>
            <a:ext cx="3832842" cy="505898"/>
          </a:xfrm>
        </p:spPr>
        <p:txBody>
          <a:bodyPr/>
          <a:lstStyle/>
          <a:p>
            <a:r>
              <a:rPr lang="en-GB" sz="1200" b="1" dirty="0">
                <a:solidFill>
                  <a:schemeClr val="tx1"/>
                </a:solidFill>
              </a:rPr>
              <a:t>Vassil Krastev,  European Communications Office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73266" y="6036870"/>
            <a:ext cx="2870734" cy="821130"/>
          </a:xfrm>
        </p:spPr>
        <p:txBody>
          <a:bodyPr/>
          <a:lstStyle/>
          <a:p>
            <a:r>
              <a:rPr lang="en-GB" b="1" dirty="0"/>
              <a:t> 	WG NaN – 26</a:t>
            </a:r>
            <a:r>
              <a:rPr lang="en-GB" b="1" baseline="30000" dirty="0"/>
              <a:t>th</a:t>
            </a:r>
            <a:r>
              <a:rPr lang="en-GB" b="1" dirty="0"/>
              <a:t> Meeting</a:t>
            </a:r>
          </a:p>
          <a:p>
            <a:r>
              <a:rPr lang="en-GB" b="1" dirty="0"/>
              <a:t>Hybrid meeting, 20-22 June 2023</a:t>
            </a:r>
          </a:p>
          <a:p>
            <a:r>
              <a:rPr lang="en-GB" b="1" dirty="0"/>
              <a:t>Budapest, Hungary</a:t>
            </a:r>
          </a:p>
        </p:txBody>
      </p:sp>
      <p:sp>
        <p:nvSpPr>
          <p:cNvPr id="5" name="Title 7"/>
          <p:cNvSpPr txBox="1">
            <a:spLocks/>
          </p:cNvSpPr>
          <p:nvPr/>
        </p:nvSpPr>
        <p:spPr>
          <a:xfrm>
            <a:off x="262539" y="2388917"/>
            <a:ext cx="8762046" cy="1193800"/>
          </a:xfrm>
          <a:prstGeom prst="rect">
            <a:avLst/>
          </a:prstGeom>
        </p:spPr>
        <p:txBody>
          <a:bodyPr rtlCol="0">
            <a:normAutofit fontScale="97500"/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en-GB" sz="3600" kern="0" dirty="0"/>
              <a:t>Executive summary from the </a:t>
            </a:r>
            <a:br>
              <a:rPr lang="en-GB" sz="3600" kern="0" dirty="0"/>
            </a:br>
            <a:r>
              <a:rPr lang="en-GB" sz="3600" kern="0" dirty="0"/>
              <a:t>EENA Conference &amp; Exhibition 2023</a:t>
            </a:r>
          </a:p>
          <a:p>
            <a:pPr algn="ctr" fontAlgn="auto">
              <a:spcAft>
                <a:spcPts val="0"/>
              </a:spcAft>
              <a:defRPr/>
            </a:pPr>
            <a:endParaRPr lang="en-GB" sz="3600" kern="0" dirty="0"/>
          </a:p>
        </p:txBody>
      </p:sp>
    </p:spTree>
    <p:extLst>
      <p:ext uri="{BB962C8B-B14F-4D97-AF65-F5344CB8AC3E}">
        <p14:creationId xmlns:p14="http://schemas.microsoft.com/office/powerpoint/2010/main" val="2026599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4"/>
          <p:cNvSpPr txBox="1">
            <a:spLocks/>
          </p:cNvSpPr>
          <p:nvPr/>
        </p:nvSpPr>
        <p:spPr bwMode="auto">
          <a:xfrm>
            <a:off x="1203960" y="1435580"/>
            <a:ext cx="794004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r>
              <a:rPr lang="da-DK" kern="0" dirty="0"/>
              <a:t>Focus areas of interest to WG NaN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914400" y="2362200"/>
            <a:ext cx="7543800" cy="4254500"/>
          </a:xfrm>
        </p:spPr>
        <p:txBody>
          <a:bodyPr/>
          <a:lstStyle/>
          <a:p>
            <a:pPr>
              <a:buClr>
                <a:srgbClr val="FF0000"/>
              </a:buClr>
            </a:pPr>
            <a:r>
              <a:rPr lang="en-US" sz="2000" dirty="0"/>
              <a:t> </a:t>
            </a:r>
            <a:r>
              <a:rPr lang="en-US" sz="2000" b="1" dirty="0"/>
              <a:t>PSAP Directory</a:t>
            </a:r>
          </a:p>
          <a:p>
            <a:pPr lvl="1">
              <a:buClr>
                <a:srgbClr val="FF0000"/>
              </a:buClr>
            </a:pP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</a:rPr>
              <a:t>ECO signed the PSAP Directory participation agreement with the Czech Republic.</a:t>
            </a:r>
          </a:p>
          <a:p>
            <a:pPr lvl="1">
              <a:buClr>
                <a:srgbClr val="FF0000"/>
              </a:buClr>
            </a:pP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</a:rPr>
              <a:t>ECO held discussions with representatives from </a:t>
            </a:r>
          </a:p>
          <a:p>
            <a:pPr lvl="2">
              <a:buClr>
                <a:srgbClr val="FF0000"/>
              </a:buClr>
            </a:pPr>
            <a:r>
              <a:rPr lang="en-GB" sz="1600" dirty="0">
                <a:latin typeface="Arial" panose="020B0604020202020204" pitchFamily="34" charset="0"/>
                <a:ea typeface="Times New Roman" panose="02020603050405020304" pitchFamily="18" charset="0"/>
              </a:rPr>
              <a:t>Switzerland</a:t>
            </a:r>
          </a:p>
          <a:p>
            <a:pPr lvl="2">
              <a:buClr>
                <a:srgbClr val="FF0000"/>
              </a:buClr>
            </a:pPr>
            <a:r>
              <a:rPr lang="en-GB" sz="1600" dirty="0">
                <a:latin typeface="Arial" panose="020B0604020202020204" pitchFamily="34" charset="0"/>
                <a:ea typeface="Times New Roman" panose="02020603050405020304" pitchFamily="18" charset="0"/>
              </a:rPr>
              <a:t>Italy</a:t>
            </a:r>
          </a:p>
          <a:p>
            <a:pPr lvl="2">
              <a:buClr>
                <a:srgbClr val="FF0000"/>
              </a:buClr>
            </a:pPr>
            <a:r>
              <a:rPr lang="en-GB" sz="1600" dirty="0">
                <a:latin typeface="Arial" panose="020B0604020202020204" pitchFamily="34" charset="0"/>
                <a:ea typeface="Times New Roman" panose="02020603050405020304" pitchFamily="18" charset="0"/>
              </a:rPr>
              <a:t>Latvia</a:t>
            </a:r>
          </a:p>
          <a:p>
            <a:pPr lvl="2">
              <a:buClr>
                <a:srgbClr val="FF0000"/>
              </a:buClr>
            </a:pPr>
            <a:r>
              <a:rPr lang="en-GB" sz="1600" dirty="0">
                <a:latin typeface="Arial" panose="020B0604020202020204" pitchFamily="34" charset="0"/>
                <a:ea typeface="Times New Roman" panose="02020603050405020304" pitchFamily="18" charset="0"/>
              </a:rPr>
              <a:t>Norway</a:t>
            </a:r>
          </a:p>
          <a:p>
            <a:pPr lvl="2">
              <a:buClr>
                <a:srgbClr val="FF0000"/>
              </a:buClr>
            </a:pPr>
            <a:r>
              <a:rPr lang="en-GB" sz="1600" dirty="0">
                <a:latin typeface="Arial" panose="020B0604020202020204" pitchFamily="34" charset="0"/>
                <a:ea typeface="Times New Roman" panose="02020603050405020304" pitchFamily="18" charset="0"/>
              </a:rPr>
              <a:t>France</a:t>
            </a:r>
          </a:p>
          <a:p>
            <a:pPr lvl="2">
              <a:buClr>
                <a:srgbClr val="FF0000"/>
              </a:buClr>
            </a:pPr>
            <a:r>
              <a:rPr lang="en-GB" sz="1600" dirty="0">
                <a:latin typeface="Arial" panose="020B0604020202020204" pitchFamily="34" charset="0"/>
                <a:ea typeface="Times New Roman" panose="02020603050405020304" pitchFamily="18" charset="0"/>
              </a:rPr>
              <a:t>Germany </a:t>
            </a:r>
          </a:p>
          <a:p>
            <a:pPr marL="914400" lvl="2" indent="0">
              <a:buClr>
                <a:srgbClr val="FF0000"/>
              </a:buClr>
              <a:buNone/>
            </a:pPr>
            <a:r>
              <a:rPr lang="en-GB" sz="1600" dirty="0">
                <a:latin typeface="Arial" panose="020B0604020202020204" pitchFamily="34" charset="0"/>
                <a:ea typeface="Times New Roman" panose="02020603050405020304" pitchFamily="18" charset="0"/>
              </a:rPr>
              <a:t>on joining the PSAP Directory and how to facilitate the process.</a:t>
            </a:r>
            <a:endParaRPr lang="en-GB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49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4"/>
          <p:cNvSpPr txBox="1">
            <a:spLocks/>
          </p:cNvSpPr>
          <p:nvPr/>
        </p:nvSpPr>
        <p:spPr bwMode="auto">
          <a:xfrm>
            <a:off x="518160" y="1446213"/>
            <a:ext cx="794004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r>
              <a:rPr lang="da-DK" kern="0" dirty="0"/>
              <a:t>More information and next event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914400" y="2362200"/>
            <a:ext cx="7543800" cy="4119880"/>
          </a:xfrm>
        </p:spPr>
        <p:txBody>
          <a:bodyPr/>
          <a:lstStyle/>
          <a:p>
            <a:pPr>
              <a:buClr>
                <a:srgbClr val="FF0000"/>
              </a:buClr>
            </a:pPr>
            <a:endParaRPr lang="en-GB" sz="2000" dirty="0"/>
          </a:p>
          <a:p>
            <a:pPr>
              <a:buClr>
                <a:srgbClr val="FF0000"/>
              </a:buClr>
            </a:pPr>
            <a:r>
              <a:rPr lang="en-GB" sz="2000" dirty="0"/>
              <a:t>EENA Conference 2023 presentations</a:t>
            </a:r>
          </a:p>
          <a:p>
            <a:pPr lvl="1">
              <a:buClr>
                <a:srgbClr val="FF0000"/>
              </a:buClr>
            </a:pPr>
            <a:r>
              <a:rPr lang="en-GB" sz="1800" dirty="0"/>
              <a:t>Public presentations (</a:t>
            </a:r>
            <a:r>
              <a:rPr lang="en-GB" sz="1800" dirty="0">
                <a:hlinkClick r:id="rId3"/>
              </a:rPr>
              <a:t>Dropbox</a:t>
            </a:r>
            <a:r>
              <a:rPr lang="en-GB" sz="1800" dirty="0"/>
              <a:t>)</a:t>
            </a:r>
          </a:p>
          <a:p>
            <a:pPr lvl="1">
              <a:buClr>
                <a:srgbClr val="FF0000"/>
              </a:buClr>
            </a:pPr>
            <a:endParaRPr lang="en-GB" sz="1800" dirty="0"/>
          </a:p>
          <a:p>
            <a:pPr>
              <a:buClr>
                <a:srgbClr val="FF0000"/>
              </a:buClr>
            </a:pPr>
            <a:r>
              <a:rPr lang="en-GB" sz="2000" dirty="0"/>
              <a:t>EENA CONFERENCE &amp; EXHIBITION 2024</a:t>
            </a:r>
          </a:p>
          <a:p>
            <a:pPr lvl="1">
              <a:buClr>
                <a:srgbClr val="FF0000"/>
              </a:buClr>
            </a:pPr>
            <a:r>
              <a:rPr lang="en-GB" sz="1800" dirty="0"/>
              <a:t>24-26 April 2024, Valencia, Spain</a:t>
            </a:r>
          </a:p>
          <a:p>
            <a:pPr marL="0" indent="0">
              <a:buClr>
                <a:srgbClr val="FF0000"/>
              </a:buClr>
              <a:buNone/>
            </a:pPr>
            <a:endParaRPr lang="en-GB" sz="2000" dirty="0"/>
          </a:p>
          <a:p>
            <a:pPr marL="457200" lvl="1" indent="0">
              <a:buClr>
                <a:srgbClr val="FF0000"/>
              </a:buClr>
              <a:buNone/>
            </a:pPr>
            <a:endParaRPr lang="en-GB" sz="1800" dirty="0"/>
          </a:p>
          <a:p>
            <a:pPr marL="457200" lvl="1" indent="0">
              <a:buClr>
                <a:srgbClr val="FF0000"/>
              </a:buClr>
              <a:buNone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366452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 bwMode="auto">
          <a:xfrm>
            <a:off x="150125" y="3712193"/>
            <a:ext cx="4730700" cy="210175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600200" y="1491148"/>
            <a:ext cx="7543800" cy="533400"/>
          </a:xfrm>
        </p:spPr>
        <p:txBody>
          <a:bodyPr/>
          <a:lstStyle/>
          <a:p>
            <a:r>
              <a:rPr lang="da-DK" dirty="0"/>
              <a:t>Thank you for your attention!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12" r="-3332"/>
          <a:stretch/>
        </p:blipFill>
        <p:spPr>
          <a:xfrm>
            <a:off x="872414" y="4050227"/>
            <a:ext cx="3286125" cy="131662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2" descr="https://encrypted-tbn2.gstatic.com/images?q=tbn:ANd9GcQ8J2k_uXI09iTEtMQ8eT7hsSxqktu3gkFnSciCQ0JqfsyUFc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598" y="2681181"/>
            <a:ext cx="3815078" cy="254338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4851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4"/>
          <p:cNvSpPr txBox="1">
            <a:spLocks/>
          </p:cNvSpPr>
          <p:nvPr/>
        </p:nvSpPr>
        <p:spPr bwMode="auto">
          <a:xfrm>
            <a:off x="1600200" y="1433513"/>
            <a:ext cx="7543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pPr>
              <a:buClr>
                <a:srgbClr val="FF0000"/>
              </a:buClr>
            </a:pPr>
            <a:r>
              <a:rPr lang="en-GB" dirty="0">
                <a:latin typeface="Arial" panose="020B0604020202020204" pitchFamily="34" charset="0"/>
              </a:rPr>
              <a:t>EENA Conference 2023</a:t>
            </a:r>
            <a:br>
              <a:rPr lang="en-GB" dirty="0">
                <a:latin typeface="Arial" panose="020B0604020202020204" pitchFamily="34" charset="0"/>
              </a:rPr>
            </a:br>
            <a:r>
              <a:rPr lang="en-GB" sz="1800" dirty="0">
                <a:latin typeface="Arial" panose="020B0604020202020204" pitchFamily="34" charset="0"/>
              </a:rPr>
              <a:t>19-21 April, Ljubljana, Slovenia</a:t>
            </a:r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323111" y="2203425"/>
            <a:ext cx="8726378" cy="4288817"/>
          </a:xfrm>
        </p:spPr>
        <p:txBody>
          <a:bodyPr/>
          <a:lstStyle/>
          <a:p>
            <a:pPr>
              <a:buClr>
                <a:srgbClr val="FF0000"/>
              </a:buClr>
            </a:pP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</a:rPr>
              <a:t>European Emergency Number Association (EENA)</a:t>
            </a:r>
          </a:p>
          <a:p>
            <a:pPr lvl="1"/>
            <a:r>
              <a:rPr lang="en-US" sz="1600" dirty="0">
                <a:solidFill>
                  <a:srgbClr val="171817"/>
                </a:solidFill>
                <a:latin typeface="Arial" panose="020B0604020202020204" pitchFamily="34" charset="0"/>
              </a:rPr>
              <a:t>500+ emergency services representatives from ove</a:t>
            </a:r>
            <a:r>
              <a:rPr lang="en-US" sz="1600" dirty="0">
                <a:solidFill>
                  <a:srgbClr val="323332"/>
                </a:solidFill>
                <a:latin typeface="Arial" panose="020B0604020202020204" pitchFamily="34" charset="0"/>
              </a:rPr>
              <a:t>r </a:t>
            </a:r>
            <a:r>
              <a:rPr lang="en-US" sz="1600" dirty="0">
                <a:solidFill>
                  <a:srgbClr val="171817"/>
                </a:solidFill>
                <a:latin typeface="Arial" panose="020B0604020202020204" pitchFamily="34" charset="0"/>
              </a:rPr>
              <a:t>80 countries worldwide</a:t>
            </a:r>
          </a:p>
          <a:p>
            <a:pPr lvl="1"/>
            <a:r>
              <a:rPr lang="en-US" sz="1600" dirty="0">
                <a:solidFill>
                  <a:srgbClr val="171817"/>
                </a:solidFill>
                <a:latin typeface="Arial" panose="020B0604020202020204" pitchFamily="34" charset="0"/>
              </a:rPr>
              <a:t>100+ solution providers</a:t>
            </a:r>
          </a:p>
          <a:p>
            <a:pPr lvl="1"/>
            <a:r>
              <a:rPr lang="en-US" sz="1600" dirty="0">
                <a:solidFill>
                  <a:srgbClr val="171817"/>
                </a:solidFill>
                <a:latin typeface="Arial" panose="020B0604020202020204" pitchFamily="34" charset="0"/>
              </a:rPr>
              <a:t>100+ researchers </a:t>
            </a:r>
          </a:p>
          <a:p>
            <a:pPr lvl="1"/>
            <a:r>
              <a:rPr lang="en-US" sz="1600" dirty="0">
                <a:solidFill>
                  <a:srgbClr val="171817"/>
                </a:solidFill>
                <a:latin typeface="Arial" panose="020B0604020202020204" pitchFamily="34" charset="0"/>
              </a:rPr>
              <a:t>200+ Members of the European Parliament</a:t>
            </a:r>
            <a:endParaRPr lang="en-GB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buClr>
                <a:srgbClr val="FF0000"/>
              </a:buClr>
            </a:pP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</a:rPr>
              <a:t>Annual commercial conference with an exhibitors’ area</a:t>
            </a:r>
          </a:p>
          <a:p>
            <a:pPr>
              <a:buClr>
                <a:srgbClr val="FF0000"/>
              </a:buClr>
            </a:pP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</a:rPr>
              <a:t>Discussion platform for emergency services, public authorities, decision makers, researchers, associations and solution providers</a:t>
            </a:r>
          </a:p>
          <a:p>
            <a:pPr>
              <a:buClr>
                <a:srgbClr val="FF0000"/>
              </a:buClr>
            </a:pP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</a:rPr>
              <a:t>EENA Conference 2023</a:t>
            </a:r>
          </a:p>
          <a:p>
            <a:pPr lvl="1">
              <a:buClr>
                <a:srgbClr val="FF0000"/>
              </a:buClr>
            </a:pPr>
            <a:r>
              <a:rPr lang="en-GB" sz="1600" dirty="0">
                <a:latin typeface="Arial" panose="020B0604020202020204" pitchFamily="34" charset="0"/>
                <a:ea typeface="Times New Roman" panose="02020603050405020304" pitchFamily="18" charset="0"/>
              </a:rPr>
              <a:t>800+ participants</a:t>
            </a:r>
          </a:p>
          <a:p>
            <a:pPr lvl="1">
              <a:buClr>
                <a:srgbClr val="FF0000"/>
              </a:buClr>
            </a:pPr>
            <a:r>
              <a:rPr lang="en-GB" sz="1600" dirty="0">
                <a:latin typeface="Arial" panose="020B0604020202020204" pitchFamily="34" charset="0"/>
              </a:rPr>
              <a:t>100+ speakers</a:t>
            </a:r>
          </a:p>
          <a:p>
            <a:pPr lvl="1">
              <a:buClr>
                <a:srgbClr val="FF0000"/>
              </a:buClr>
            </a:pPr>
            <a:r>
              <a:rPr lang="en-GB" sz="1600" dirty="0">
                <a:latin typeface="Arial" panose="020B0604020202020204" pitchFamily="34" charset="0"/>
              </a:rPr>
              <a:t>35+ exhibitors</a:t>
            </a:r>
          </a:p>
          <a:p>
            <a:pPr lvl="1">
              <a:buClr>
                <a:srgbClr val="FF0000"/>
              </a:buClr>
            </a:pPr>
            <a:r>
              <a:rPr lang="en-GB" sz="1600" dirty="0">
                <a:latin typeface="Arial" panose="020B0604020202020204" pitchFamily="34" charset="0"/>
              </a:rPr>
              <a:t>50+ countries</a:t>
            </a:r>
            <a:endParaRPr lang="en-GB" sz="1600" dirty="0"/>
          </a:p>
          <a:p>
            <a:endParaRPr lang="en-GB" sz="18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Clr>
                <a:srgbClr val="FF0000"/>
              </a:buClr>
            </a:pPr>
            <a:endParaRPr lang="da-DK" sz="2000" dirty="0"/>
          </a:p>
          <a:p>
            <a:pPr>
              <a:buClr>
                <a:srgbClr val="FF0000"/>
              </a:buClr>
            </a:pPr>
            <a:endParaRPr lang="en-US" sz="2000" dirty="0"/>
          </a:p>
          <a:p>
            <a:pPr marL="0" indent="0">
              <a:buClr>
                <a:srgbClr val="FF0000"/>
              </a:buClr>
              <a:buNone/>
            </a:pPr>
            <a:r>
              <a:rPr lang="en-US" sz="2000" dirty="0"/>
              <a:t>  </a:t>
            </a: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2909040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3F66109-4E7B-4C35-BDC4-75DD33CB5C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56884" y="2276872"/>
            <a:ext cx="5563711" cy="404772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 bwMode="auto"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spcBef>
                <a:spcPct val="20000"/>
              </a:spcBef>
              <a:buClr>
                <a:srgbClr val="FF0000"/>
              </a:buClr>
            </a:pPr>
            <a:endParaRPr lang="en-US" sz="1400" dirty="0">
              <a:latin typeface="+mn-lt"/>
            </a:endParaRPr>
          </a:p>
          <a:p>
            <a:pPr eaLnBrk="1" hangingPunct="1">
              <a:spcBef>
                <a:spcPct val="20000"/>
              </a:spcBef>
              <a:buClr>
                <a:srgbClr val="FF0000"/>
              </a:buClr>
            </a:pPr>
            <a:endParaRPr lang="en-US" sz="1400" dirty="0">
              <a:latin typeface="+mn-lt"/>
            </a:endParaRPr>
          </a:p>
        </p:txBody>
      </p: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5B229B53-90DD-43BB-981E-D40DBF606B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914400" y="6324600"/>
            <a:ext cx="7235952" cy="304800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en-US" dirty="0"/>
              <a:t>Detailed </a:t>
            </a:r>
            <a:r>
              <a:rPr lang="en-US" dirty="0" err="1"/>
              <a:t>programme</a:t>
            </a:r>
            <a:r>
              <a:rPr lang="en-US" dirty="0"/>
              <a:t> available at:</a:t>
            </a:r>
            <a:br>
              <a:rPr lang="en-US" dirty="0"/>
            </a:br>
            <a:r>
              <a:rPr lang="en-US" dirty="0">
                <a:hlinkClick r:id="rId4"/>
              </a:rPr>
              <a:t>https://eenaconference.org/wp-content/uploads/2023/05/EENA-Programme-2023.pdf</a:t>
            </a:r>
            <a:endParaRPr lang="en-US" dirty="0"/>
          </a:p>
          <a:p>
            <a:pPr>
              <a:spcAft>
                <a:spcPts val="600"/>
              </a:spcAft>
              <a:defRPr/>
            </a:pPr>
            <a:endParaRPr lang="en-US" dirty="0"/>
          </a:p>
          <a:p>
            <a:pPr>
              <a:spcAft>
                <a:spcPts val="600"/>
              </a:spcAft>
              <a:defRPr/>
            </a:pP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 bwMode="auto">
          <a:xfrm>
            <a:off x="1600200" y="1438672"/>
            <a:ext cx="7543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pPr>
              <a:spcAft>
                <a:spcPts val="600"/>
              </a:spcAft>
            </a:pPr>
            <a:r>
              <a:rPr lang="da-DK" kern="0" dirty="0"/>
              <a:t>Programme overview</a:t>
            </a:r>
          </a:p>
        </p:txBody>
      </p:sp>
    </p:spTree>
    <p:extLst>
      <p:ext uri="{BB962C8B-B14F-4D97-AF65-F5344CB8AC3E}">
        <p14:creationId xmlns:p14="http://schemas.microsoft.com/office/powerpoint/2010/main" val="2237436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4"/>
          <p:cNvSpPr txBox="1">
            <a:spLocks/>
          </p:cNvSpPr>
          <p:nvPr/>
        </p:nvSpPr>
        <p:spPr bwMode="auto">
          <a:xfrm>
            <a:off x="1203960" y="1435580"/>
            <a:ext cx="794004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r>
              <a:rPr lang="da-DK" kern="0" dirty="0"/>
              <a:t>Focus areas of interest to WG NaN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914400" y="2362200"/>
            <a:ext cx="7543800" cy="4119880"/>
          </a:xfrm>
        </p:spPr>
        <p:txBody>
          <a:bodyPr/>
          <a:lstStyle/>
          <a:p>
            <a:pPr>
              <a:buClr>
                <a:srgbClr val="FF0000"/>
              </a:buClr>
            </a:pPr>
            <a:r>
              <a:rPr lang="en-US" sz="2000" dirty="0"/>
              <a:t> Caller location (AML)</a:t>
            </a:r>
          </a:p>
          <a:p>
            <a:pPr>
              <a:buClr>
                <a:srgbClr val="FF0000"/>
              </a:buClr>
            </a:pPr>
            <a:r>
              <a:rPr lang="en-US" sz="2000" dirty="0"/>
              <a:t> Public Warning Systems (PWS)</a:t>
            </a:r>
          </a:p>
          <a:p>
            <a:pPr>
              <a:buClr>
                <a:srgbClr val="FF0000"/>
              </a:buClr>
            </a:pPr>
            <a:r>
              <a:rPr lang="en-US" sz="2000" dirty="0"/>
              <a:t> 2G/3G shutdown </a:t>
            </a:r>
          </a:p>
          <a:p>
            <a:pPr>
              <a:buClr>
                <a:srgbClr val="FF0000"/>
              </a:buClr>
            </a:pPr>
            <a:r>
              <a:rPr lang="en-US" sz="2000" dirty="0"/>
              <a:t> Next Generation 112 (NG112) emergency communications</a:t>
            </a:r>
          </a:p>
          <a:p>
            <a:pPr>
              <a:buClr>
                <a:srgbClr val="FF0000"/>
              </a:buClr>
            </a:pPr>
            <a:r>
              <a:rPr lang="en-US" sz="2000" dirty="0"/>
              <a:t> Real-Time Text in the EAA framework</a:t>
            </a:r>
          </a:p>
          <a:p>
            <a:pPr>
              <a:buClr>
                <a:srgbClr val="FF0000"/>
              </a:buClr>
            </a:pPr>
            <a:r>
              <a:rPr lang="en-US" sz="2000" dirty="0"/>
              <a:t> Next Generation </a:t>
            </a:r>
            <a:r>
              <a:rPr lang="en-US" sz="2000" dirty="0" err="1"/>
              <a:t>eCall</a:t>
            </a:r>
            <a:endParaRPr lang="en-US" sz="2000" dirty="0"/>
          </a:p>
          <a:p>
            <a:pPr>
              <a:buClr>
                <a:srgbClr val="FF0000"/>
              </a:buClr>
            </a:pPr>
            <a:r>
              <a:rPr lang="en-US" sz="2000" dirty="0"/>
              <a:t> Guidance on the scope of the Delegated Regulation 2023/44</a:t>
            </a:r>
          </a:p>
          <a:p>
            <a:pPr>
              <a:buClr>
                <a:srgbClr val="FF0000"/>
              </a:buClr>
            </a:pPr>
            <a:r>
              <a:rPr lang="en-US" sz="2000" dirty="0"/>
              <a:t> Transition to packet-switched technologies.</a:t>
            </a:r>
          </a:p>
          <a:p>
            <a:pPr>
              <a:buClr>
                <a:srgbClr val="FF0000"/>
              </a:buClr>
            </a:pPr>
            <a:r>
              <a:rPr lang="en-US" sz="2000" dirty="0"/>
              <a:t> PSAP Directory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78830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4"/>
          <p:cNvSpPr txBox="1">
            <a:spLocks/>
          </p:cNvSpPr>
          <p:nvPr/>
        </p:nvSpPr>
        <p:spPr bwMode="auto">
          <a:xfrm>
            <a:off x="1203960" y="1435580"/>
            <a:ext cx="794004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r>
              <a:rPr lang="da-DK" kern="0" dirty="0"/>
              <a:t>Focus areas of interest to WG NaN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914400" y="2362200"/>
            <a:ext cx="7543800" cy="4254500"/>
          </a:xfrm>
        </p:spPr>
        <p:txBody>
          <a:bodyPr/>
          <a:lstStyle/>
          <a:p>
            <a:pPr>
              <a:buClr>
                <a:srgbClr val="FF0000"/>
              </a:buClr>
            </a:pPr>
            <a:r>
              <a:rPr lang="en-US" sz="2000" dirty="0"/>
              <a:t> </a:t>
            </a:r>
            <a:r>
              <a:rPr lang="en-US" sz="2000" b="1" dirty="0"/>
              <a:t>Public Warning implementation in France</a:t>
            </a:r>
          </a:p>
          <a:p>
            <a:pPr lvl="1">
              <a:buClr>
                <a:srgbClr val="FF0000"/>
              </a:buClr>
            </a:pP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</a:rPr>
              <a:t>PWS will rely on both cell broadcast and location-based SMS</a:t>
            </a:r>
          </a:p>
          <a:p>
            <a:pPr lvl="1">
              <a:buClr>
                <a:srgbClr val="FF0000"/>
              </a:buClr>
            </a:pP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</a:rPr>
              <a:t>technical and operational aspects of the implementation</a:t>
            </a:r>
            <a:endParaRPr lang="en-GB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Clr>
                <a:srgbClr val="FF0000"/>
              </a:buClr>
            </a:pPr>
            <a:r>
              <a:rPr lang="en-US" sz="2000" b="1" dirty="0"/>
              <a:t>2G and 3G shutdown</a:t>
            </a:r>
          </a:p>
          <a:p>
            <a:pPr lvl="1">
              <a:buClr>
                <a:srgbClr val="FF0000"/>
              </a:buClr>
            </a:pP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</a:rPr>
              <a:t>incorrect interpretation/implementation of technical standards for VoLTE</a:t>
            </a:r>
          </a:p>
          <a:p>
            <a:pPr lvl="1">
              <a:buClr>
                <a:srgbClr val="FF0000"/>
              </a:buClr>
            </a:pP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</a:rPr>
              <a:t>varying degrees of capabilities of chipsets installed in handsets</a:t>
            </a:r>
          </a:p>
          <a:p>
            <a:pPr lvl="1">
              <a:buClr>
                <a:srgbClr val="FF0000"/>
              </a:buClr>
            </a:pP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</a:rPr>
              <a:t>interoperability issues between networks and handsets for support of IPv4/IPv6</a:t>
            </a:r>
          </a:p>
          <a:p>
            <a:pPr lvl="1">
              <a:buClr>
                <a:srgbClr val="FF0000"/>
              </a:buClr>
            </a:pP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</a:rPr>
              <a:t>limited implementation of VoLTE roaming agreements between MNOs</a:t>
            </a:r>
          </a:p>
          <a:p>
            <a:pPr lvl="1">
              <a:buClr>
                <a:srgbClr val="FF0000"/>
              </a:buClr>
            </a:pP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</a:rPr>
              <a:t>2G/3G unavailability on visited network and no CS fallback.</a:t>
            </a:r>
            <a:endParaRPr lang="en-GB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>
              <a:buClr>
                <a:srgbClr val="FF0000"/>
              </a:buClr>
            </a:pPr>
            <a:endParaRPr lang="en-GB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023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4"/>
          <p:cNvSpPr txBox="1">
            <a:spLocks/>
          </p:cNvSpPr>
          <p:nvPr/>
        </p:nvSpPr>
        <p:spPr bwMode="auto">
          <a:xfrm>
            <a:off x="1203960" y="1435580"/>
            <a:ext cx="794004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r>
              <a:rPr lang="da-DK" kern="0" dirty="0"/>
              <a:t>Focus areas of interest to WG NaN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914400" y="2362200"/>
            <a:ext cx="7543800" cy="4254500"/>
          </a:xfrm>
        </p:spPr>
        <p:txBody>
          <a:bodyPr/>
          <a:lstStyle/>
          <a:p>
            <a:pPr>
              <a:buClr>
                <a:srgbClr val="FF0000"/>
              </a:buClr>
            </a:pPr>
            <a:r>
              <a:rPr lang="en-GB" sz="2000" b="1" dirty="0"/>
              <a:t>NG112 projects/deployments</a:t>
            </a:r>
          </a:p>
          <a:p>
            <a:pPr lvl="1">
              <a:buClr>
                <a:srgbClr val="FF0000"/>
              </a:buClr>
            </a:pP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</a:rPr>
              <a:t>Portugal, Switzerland, and North Macedonia shared their insights and experiences on their respective NG112 projects/deployments.</a:t>
            </a:r>
          </a:p>
          <a:p>
            <a:pPr lvl="1">
              <a:buClr>
                <a:srgbClr val="FF0000"/>
              </a:buClr>
            </a:pP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</a:rPr>
              <a:t>Highlighted challenges </a:t>
            </a:r>
          </a:p>
          <a:p>
            <a:pPr lvl="2">
              <a:buClr>
                <a:srgbClr val="FF0000"/>
              </a:buClr>
            </a:pPr>
            <a:r>
              <a:rPr lang="en-GB" sz="1600" dirty="0">
                <a:latin typeface="Arial" panose="020B0604020202020204" pitchFamily="34" charset="0"/>
                <a:ea typeface="Times New Roman" panose="02020603050405020304" pitchFamily="18" charset="0"/>
              </a:rPr>
              <a:t>definition and understanding of the exact PSAP requirements</a:t>
            </a:r>
          </a:p>
          <a:p>
            <a:pPr lvl="2">
              <a:buClr>
                <a:srgbClr val="FF0000"/>
              </a:buClr>
            </a:pPr>
            <a:r>
              <a:rPr lang="en-GB" sz="1600" dirty="0">
                <a:latin typeface="Arial" panose="020B0604020202020204" pitchFamily="34" charset="0"/>
                <a:ea typeface="Times New Roman" panose="02020603050405020304" pitchFamily="18" charset="0"/>
              </a:rPr>
              <a:t>common interfaces for voice service providers (VSPs), PSAPs, and their suppliers</a:t>
            </a:r>
          </a:p>
          <a:p>
            <a:pPr lvl="2">
              <a:buClr>
                <a:srgbClr val="FF0000"/>
              </a:buClr>
            </a:pPr>
            <a:r>
              <a:rPr lang="en-GB" sz="1600">
                <a:latin typeface="Arial" panose="020B0604020202020204" pitchFamily="34" charset="0"/>
                <a:ea typeface="Times New Roman" panose="02020603050405020304" pitchFamily="18" charset="0"/>
              </a:rPr>
              <a:t>defining </a:t>
            </a:r>
            <a:r>
              <a:rPr lang="en-GB" sz="1600" dirty="0">
                <a:latin typeface="Arial" panose="020B0604020202020204" pitchFamily="34" charset="0"/>
                <a:ea typeface="Times New Roman" panose="02020603050405020304" pitchFamily="18" charset="0"/>
              </a:rPr>
              <a:t>use and </a:t>
            </a:r>
            <a:r>
              <a:rPr lang="en-GB" sz="1600">
                <a:latin typeface="Arial" panose="020B0604020202020204" pitchFamily="34" charset="0"/>
                <a:ea typeface="Times New Roman" panose="02020603050405020304" pitchFamily="18" charset="0"/>
              </a:rPr>
              <a:t>test cases</a:t>
            </a:r>
          </a:p>
          <a:p>
            <a:pPr lvl="2">
              <a:buClr>
                <a:srgbClr val="FF0000"/>
              </a:buClr>
            </a:pPr>
            <a:r>
              <a:rPr lang="en-GB" sz="1600">
                <a:latin typeface="Arial" panose="020B0604020202020204" pitchFamily="34" charset="0"/>
                <a:ea typeface="Times New Roman" panose="02020603050405020304" pitchFamily="18" charset="0"/>
              </a:rPr>
              <a:t>end-to-end </a:t>
            </a:r>
            <a:r>
              <a:rPr lang="en-GB" sz="1600" dirty="0">
                <a:latin typeface="Arial" panose="020B0604020202020204" pitchFamily="34" charset="0"/>
                <a:ea typeface="Times New Roman" panose="02020603050405020304" pitchFamily="18" charset="0"/>
              </a:rPr>
              <a:t>design that allows VSPs and PSAPs to migrate to NG112 in parallel and independently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772096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4"/>
          <p:cNvSpPr txBox="1">
            <a:spLocks/>
          </p:cNvSpPr>
          <p:nvPr/>
        </p:nvSpPr>
        <p:spPr bwMode="auto">
          <a:xfrm>
            <a:off x="1203960" y="1435580"/>
            <a:ext cx="794004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r>
              <a:rPr lang="da-DK" kern="0" dirty="0"/>
              <a:t>Focus areas of interest to WG NaN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914400" y="2362200"/>
            <a:ext cx="7543800" cy="4254500"/>
          </a:xfrm>
        </p:spPr>
        <p:txBody>
          <a:bodyPr/>
          <a:lstStyle/>
          <a:p>
            <a:pPr>
              <a:buClr>
                <a:srgbClr val="FF0000"/>
              </a:buClr>
            </a:pPr>
            <a:r>
              <a:rPr lang="en-US" sz="2000" dirty="0"/>
              <a:t> </a:t>
            </a:r>
            <a:r>
              <a:rPr lang="en-US" sz="2000" b="1" dirty="0"/>
              <a:t>Implementing Real-Time Text (RTT) in the framework of the European Accessibility Act (EAA)</a:t>
            </a:r>
          </a:p>
          <a:p>
            <a:pPr lvl="1">
              <a:buClr>
                <a:srgbClr val="FF0000"/>
              </a:buClr>
            </a:pP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</a:rPr>
              <a:t>access to emergency services for end-users with disabilities to be “functionally equivalent” to a regular call to 112</a:t>
            </a:r>
          </a:p>
          <a:p>
            <a:pPr lvl="1">
              <a:buClr>
                <a:srgbClr val="FF0000"/>
              </a:buClr>
            </a:pP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</a:rPr>
              <a:t>requirement for the implementation of RTT by June 2027</a:t>
            </a:r>
          </a:p>
          <a:p>
            <a:pPr lvl="1">
              <a:buClr>
                <a:srgbClr val="FF0000"/>
              </a:buClr>
            </a:pP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</a:rPr>
              <a:t>RTT implementation plans and projects were presented and what a functionally equivalent RTT service looks like</a:t>
            </a:r>
          </a:p>
          <a:p>
            <a:pPr>
              <a:buClr>
                <a:srgbClr val="FF0000"/>
              </a:buClr>
            </a:pPr>
            <a:r>
              <a:rPr lang="en-GB" sz="2000" b="1" dirty="0">
                <a:ea typeface="Times New Roman" panose="02020603050405020304" pitchFamily="18" charset="0"/>
              </a:rPr>
              <a:t>Next Generation </a:t>
            </a:r>
            <a:r>
              <a:rPr lang="en-GB" sz="2000" b="1" dirty="0" err="1">
                <a:ea typeface="Times New Roman" panose="02020603050405020304" pitchFamily="18" charset="0"/>
              </a:rPr>
              <a:t>eCall</a:t>
            </a:r>
            <a:endParaRPr lang="en-GB" sz="2000" b="1" dirty="0">
              <a:ea typeface="Times New Roman" panose="02020603050405020304" pitchFamily="18" charset="0"/>
            </a:endParaRPr>
          </a:p>
          <a:p>
            <a:pPr lvl="1">
              <a:buClr>
                <a:srgbClr val="FF0000"/>
              </a:buClr>
            </a:pP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</a:rPr>
              <a:t>evolution of </a:t>
            </a:r>
            <a:r>
              <a:rPr lang="en-GB" sz="1800" dirty="0" err="1">
                <a:latin typeface="Arial" panose="020B0604020202020204" pitchFamily="34" charset="0"/>
                <a:ea typeface="Times New Roman" panose="02020603050405020304" pitchFamily="18" charset="0"/>
              </a:rPr>
              <a:t>eCall</a:t>
            </a: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</a:rPr>
              <a:t> to its Next Generation based on IP and how to implement NG </a:t>
            </a:r>
            <a:r>
              <a:rPr lang="en-GB" sz="1800" dirty="0" err="1">
                <a:latin typeface="Arial" panose="020B0604020202020204" pitchFamily="34" charset="0"/>
                <a:ea typeface="Times New Roman" panose="02020603050405020304" pitchFamily="18" charset="0"/>
              </a:rPr>
              <a:t>eCall</a:t>
            </a:r>
            <a:endParaRPr lang="en-GB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>
              <a:buClr>
                <a:srgbClr val="FF0000"/>
              </a:buClr>
            </a:pPr>
            <a:endParaRPr lang="en-GB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060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4"/>
          <p:cNvSpPr txBox="1">
            <a:spLocks/>
          </p:cNvSpPr>
          <p:nvPr/>
        </p:nvSpPr>
        <p:spPr bwMode="auto">
          <a:xfrm>
            <a:off x="1203960" y="1435580"/>
            <a:ext cx="794004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r>
              <a:rPr lang="da-DK" kern="0" dirty="0"/>
              <a:t>Focus areas of interest to WG NaN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914400" y="2362200"/>
            <a:ext cx="7543800" cy="4254500"/>
          </a:xfrm>
        </p:spPr>
        <p:txBody>
          <a:bodyPr/>
          <a:lstStyle/>
          <a:p>
            <a:pPr>
              <a:buClr>
                <a:srgbClr val="FF0000"/>
              </a:buClr>
            </a:pPr>
            <a:r>
              <a:rPr lang="en-US" sz="2000" dirty="0"/>
              <a:t> </a:t>
            </a:r>
            <a:r>
              <a:rPr lang="en-GB" sz="2000" b="1" dirty="0">
                <a:ea typeface="Times New Roman" panose="02020603050405020304" pitchFamily="18" charset="0"/>
              </a:rPr>
              <a:t>Delegated Regulation (EU) 2023/444</a:t>
            </a:r>
            <a:r>
              <a:rPr lang="en-US" sz="2000" b="1" dirty="0"/>
              <a:t>)</a:t>
            </a:r>
          </a:p>
          <a:p>
            <a:pPr lvl="1">
              <a:buClr>
                <a:srgbClr val="FF0000"/>
              </a:buClr>
            </a:pP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</a:rPr>
              <a:t>entered into force on 5 March 2023</a:t>
            </a:r>
          </a:p>
          <a:p>
            <a:pPr lvl="1">
              <a:buClr>
                <a:srgbClr val="FF0000"/>
              </a:buClr>
            </a:pP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</a:rPr>
              <a:t>supplements the requirements of Article 109 of the EECC with regard to the establishment and provision of caller location information, equivalent access to emergency services, through emergency communications for end-users with disabilities and the routing of emergency communications to the most appropriate PSAP.</a:t>
            </a:r>
          </a:p>
          <a:p>
            <a:pPr lvl="1">
              <a:buClr>
                <a:srgbClr val="FF0000"/>
              </a:buClr>
            </a:pP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</a:rPr>
              <a:t>imposes reporting deadlines for various matters related to location, equivalent access and PSAP upgrades.</a:t>
            </a:r>
          </a:p>
          <a:p>
            <a:pPr lvl="1">
              <a:buClr>
                <a:srgbClr val="FF0000"/>
              </a:buClr>
            </a:pP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</a:rPr>
              <a:t>objectives of the regulation and guidance to EU Member States’ competent authorities to implement its requirements.</a:t>
            </a:r>
            <a:endParaRPr lang="en-GB" sz="18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783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4"/>
          <p:cNvSpPr txBox="1">
            <a:spLocks/>
          </p:cNvSpPr>
          <p:nvPr/>
        </p:nvSpPr>
        <p:spPr bwMode="auto">
          <a:xfrm>
            <a:off x="1203960" y="1435580"/>
            <a:ext cx="794004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r>
              <a:rPr lang="da-DK" kern="0" dirty="0"/>
              <a:t>Focus areas of interest to WG NaN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914400" y="2362200"/>
            <a:ext cx="7543800" cy="4254500"/>
          </a:xfrm>
        </p:spPr>
        <p:txBody>
          <a:bodyPr/>
          <a:lstStyle/>
          <a:p>
            <a:pPr>
              <a:buClr>
                <a:srgbClr val="FF0000"/>
              </a:buClr>
            </a:pPr>
            <a:r>
              <a:rPr lang="en-GB" sz="2000" b="1" dirty="0">
                <a:ea typeface="Times New Roman" panose="02020603050405020304" pitchFamily="18" charset="0"/>
              </a:rPr>
              <a:t>Transitioning to packet-switched technologies</a:t>
            </a:r>
          </a:p>
          <a:p>
            <a:pPr lvl="1">
              <a:buClr>
                <a:srgbClr val="FF0000"/>
              </a:buClr>
            </a:pPr>
            <a:r>
              <a:rPr lang="en-US" sz="1600" dirty="0">
                <a:latin typeface="Arial" panose="020B0604020202020204" pitchFamily="34" charset="0"/>
                <a:ea typeface="Times New Roman" panose="02020603050405020304" pitchFamily="18" charset="0"/>
              </a:rPr>
              <a:t>upgrade PSAP infrastructure to efficiently receive and process all types of emergency communications and contextual data.</a:t>
            </a:r>
          </a:p>
          <a:p>
            <a:pPr lvl="1">
              <a:buClr>
                <a:srgbClr val="FF0000"/>
              </a:buClr>
            </a:pPr>
            <a:r>
              <a:rPr lang="en-US" sz="1600" dirty="0">
                <a:latin typeface="Arial" panose="020B0604020202020204" pitchFamily="34" charset="0"/>
                <a:ea typeface="Times New Roman" panose="02020603050405020304" pitchFamily="18" charset="0"/>
              </a:rPr>
              <a:t>technical and regulatory drivers for change</a:t>
            </a:r>
          </a:p>
          <a:p>
            <a:pPr lvl="1">
              <a:buClr>
                <a:srgbClr val="FF0000"/>
              </a:buClr>
            </a:pPr>
            <a:r>
              <a:rPr lang="en-US" sz="1600" dirty="0">
                <a:latin typeface="Arial" panose="020B0604020202020204" pitchFamily="34" charset="0"/>
                <a:ea typeface="Times New Roman" panose="02020603050405020304" pitchFamily="18" charset="0"/>
              </a:rPr>
              <a:t>EU Member States must submit roadmaps for the transitioning of their PSAPs to packet-switched technologies to the European Commission by 5 December 2023.</a:t>
            </a:r>
          </a:p>
          <a:p>
            <a:pPr lvl="1">
              <a:buClr>
                <a:srgbClr val="FF0000"/>
              </a:buClr>
            </a:pPr>
            <a:r>
              <a:rPr lang="en-US" sz="1600" dirty="0">
                <a:latin typeface="Arial" panose="020B0604020202020204" pitchFamily="34" charset="0"/>
                <a:ea typeface="Times New Roman" panose="02020603050405020304" pitchFamily="18" charset="0"/>
              </a:rPr>
              <a:t>challenges and strategies for transitioning to packet-switched technologies, including the need for reliable and resilient handsets and networks, cybersecurity concerns, and training requirements for call takers.</a:t>
            </a:r>
            <a:endParaRPr lang="en-GB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838349"/>
      </p:ext>
    </p:extLst>
  </p:cSld>
  <p:clrMapOvr>
    <a:masterClrMapping/>
  </p:clrMapOvr>
</p:sld>
</file>

<file path=ppt/theme/theme1.xml><?xml version="1.0" encoding="utf-8"?>
<a:theme xmlns:a="http://schemas.openxmlformats.org/drawingml/2006/main" name="ECO New Presentation Template - JR 18.1.2012">
  <a:themeElements>
    <a:clrScheme name="">
      <a:dk1>
        <a:srgbClr val="000000"/>
      </a:dk1>
      <a:lt1>
        <a:srgbClr val="BFC5C8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DCDFE0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ECO New Presentation Template - JR 18.1.2012</Template>
  <TotalTime>13896</TotalTime>
  <Words>730</Words>
  <Application>Microsoft Office PowerPoint</Application>
  <PresentationFormat>On-screen Show (4:3)</PresentationFormat>
  <Paragraphs>104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Times</vt:lpstr>
      <vt:lpstr>Times New Roman</vt:lpstr>
      <vt:lpstr>Verdana</vt:lpstr>
      <vt:lpstr>ECO New Presentation Template - JR 18.1.2012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your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vassil.krastev@eco.cept.org</dc:creator>
  <cp:lastModifiedBy>VK (ECO)</cp:lastModifiedBy>
  <cp:revision>205</cp:revision>
  <cp:lastPrinted>2016-12-01T09:11:27Z</cp:lastPrinted>
  <dcterms:created xsi:type="dcterms:W3CDTF">2012-08-07T07:54:39Z</dcterms:created>
  <dcterms:modified xsi:type="dcterms:W3CDTF">2023-05-23T14:43:54Z</dcterms:modified>
</cp:coreProperties>
</file>